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FAA94-F6D9-4CA1-B8E3-C4DC86AF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7C170-2FB7-41B8-AE35-0BB2DC47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D151F-1D54-4787-B100-0D3FC339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C03EA-EB07-4060-9E14-A9A2609D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688E5-FE61-4332-9FAB-9CAC28E69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94417-0579-44D5-AF9B-5CA85CD4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9EE65-7F2B-4170-91DE-580416688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4EA42-2CAF-4E94-89B5-A2739BDE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65C7D-05EB-4922-8945-EBCE0136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D5C20-B9C7-4AFB-9807-CBD6D998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338BB-89F7-4BA2-A4DC-CF11EEA54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21050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营销管理部门的组织架构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营销管理部门的核心岗位与职责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营销管理部门与其他部门的关系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营销管理部门组织架构的优化与调整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营销管理部门组织架构的未来发展趋势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营销管理部门概述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营销管理部门是企业中负责制定和执行营销战略、推广产品和服务、建立品牌形象和市场地位的职能部门。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包括市场调研、目标市场分析、产品定位、品牌推广、促销策略制定、销售渠道管理以及客户关系维护等方面。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营销管理部门的定义与职责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营销管理部门是企业实现战略目标的关键部门之一，通过有效的营销策略和推广手段，帮助企业实现盈利和市场份额增长。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提升品牌形象和市场地位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营销管理部门通过品牌建设和市场推广，提升企业品牌形象和市场地位，增加消费者对企业的认知度和信任度。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营销管理部门通过制定有效的销售策略和促销活动，促进销售增长，提高企业的市场份额和盈利能力。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市场型组织结构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以不同的市场或客户群体为依据划分部门，各部门负责各自的市场或客户群体，从产品设计、生产到销售实现一体化管理。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按照不同的职能划分部门，如市场调研部、产品推广部、销售部等，各部门之间相对独立，分工明确。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结合职能型和市场型的特点，形成矩阵型的组织结构，各部门既有一定的独立性又有协作关系，能够更好地整合企业资源，提高工作效率。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营销管理部门的组织结构类型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营销管理部门的核心岗位与职责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负责制定营销策略和计划，包括产品定位、目标市场选择、竞争分析等，以确保营销活动的有效性和创新性。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市场策划岗位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负责协调内外部资源，推动营销活动的实施，包括产品上市、促销活动、广告宣传等，以确保营销目标的实现。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市场策划岗位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负责监控营销活动的执行情况，及时调整策略和计划，以确保营销活动的持续优化和改进。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市场策划岗位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负责与其他部门沟通和协作，共同推动公司业务的发展和增长。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市场策划岗位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市场策划岗位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市场调研与分析岗位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负责收集市场数据和信息，了解市场需求和竞争态势，为营销策略制定提供依据和支持。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市场调研与分析岗位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负责对市场数据进行整理和分析，挖掘市场机会和潜在风险，为营销策略的调整和优化提供建议和意见。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市场调研与分析岗位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负责制定市场调研计划和方法，组织实施调研活动，包括问卷调查、访谈、观察等，以获取准确的市场数据和信息。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市场调研与分析岗位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负责监测市场变化和趋势，及时向营销管理部门反馈，以保持营销策略的时效性和针对性。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市场调研与分析岗位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产品推广岗位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负责制定产品推广计划和方案，包括产品定位、目标市场、竞争策略等，以提高产品知名度和市场份额。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产品推广岗位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负责监测产品推广效果，及时调整推广策略和方案，以提高推广效果和投资回报率。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产品推广岗位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负责与其他部门合作，共同推动产品开发和改进，以满足市场需求和客户期望。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产品推广岗位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负责组织和实施产品推广活动，包括广告宣传、促销活动、公关活动等，以吸引潜在客户和提高客户满意度。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产品推广岗位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销售支持与培训岗位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销售支持与培训岗位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负责为销售人员提供支持和培训，包括销售技巧、产品知识、市场分析等，以提高销售人员的专业素质和能力。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销售支持与培训岗位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负责制定销售目标和计划，协助销售人员完成销售任务，以提高销售业绩和市场占有率。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销售支持与培训岗位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负责监测销售数据和市场反馈，及时向营销管理部门反馈，以保持营销策略的针对性和有效性。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销售支持与培训岗位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负责与其他部门合作，共同推动销售渠道的拓展和优化，以提高销售效率和客户满意度。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品牌管理岗位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品牌管理岗位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品牌管理岗位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品牌管理岗位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品牌管理岗位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负责制定品牌战略和管理计划，包括品牌定位、形象塑造、品牌传播等，以提高品牌知名度和美誉度。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负责与其他部门合作，共同推动品牌传播和推广活动，以提高品牌知名度和美誉度。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负责监测品牌竞争态势和市场反馈，及时调整品牌战略和管理计划，以提高品牌价值和竞争力。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负责监测品牌危机事件和市场反馈，及时采取应对措施和处理方案，以维护品牌形象和声誉。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营销管理部门与其他部门的关系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https://d.book118.com/826221050203010050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2024-09-16T04:21:00.527</cp:lastPrinted>
  <dcterms:created xsi:type="dcterms:W3CDTF">2024-09-15T20:21:00Z</dcterms:created>
  <dcterms:modified xsi:type="dcterms:W3CDTF">2024-09-15T20:21:02Z</dcterms:modified>
</cp:coreProperties>
</file>