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  <p:sldMasterId id="214748368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1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tags" Target="tags/tag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ECE760-2A2B-4479-BF77-6D30E159C00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A132F7-6B72-485C-977F-AEAC5FBC331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A132F7-6B72-485C-977F-AEAC5FBC331D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A3C78-0ABA-48FB-8AB7-7A7E1DC9A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3F307-BE89-4141-A841-BF23FE58A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B2717-CC6B-4C5B-A943-D4DE327EF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8566F1-AB47-4B77-91CF-BFB92D92A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B22478-6C05-430F-8321-2DEA4C627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AC7D2E-1AB5-4A96-9A38-5FBD48806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FF247B-3E11-4722-916F-095823F4B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7A6E35-E7B8-4970-9351-744816CF6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592AA7-75B3-45A3-8AF1-D7FB9BD1D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BF485-DAE0-4292-8149-6C0B7B7E9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9F2D0-F9EA-4067-8B26-6206723FB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5="http://schemas.microsoft.com/office/powerpoint/2012/main" Requires="p15">
      <p:transition spd="slow" advTm="3000" p14:dur="1250">
        <p15:prstTrans prst="airplane"/>
      </p:transition>
    </mc:Choice>
    <mc:Fallback>
      <p:transition spd="slow" advTm="3000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5="http://schemas.microsoft.com/office/powerpoint/2012/main" Requires="p15">
      <p:transition spd="slow" advTm="3000" p14:dur="1250">
        <p15:prstTrans prst="airplane"/>
      </p:transition>
    </mc:Choice>
    <mc:Fallback>
      <p:transition spd="slow" advTm="3000">
        <p:fade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advTm="3000" p14:dur="1250">
        <p15:prstTrans prst="airplane"/>
      </p:transition>
    </mc:Choice>
    <mc:Fallback>
      <p:transition spd="slow" advTm="3000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5="http://schemas.microsoft.com/office/powerpoint/2012/main" Requires="p15">
      <p:transition spd="slow" advTm="3000" p14:dur="1250">
        <p15:prstTrans prst="airplane"/>
      </p:transition>
    </mc:Choice>
    <mc:Fallback>
      <p:transition spd="slow" advTm="3000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_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5="http://schemas.microsoft.com/office/powerpoint/2012/main" Requires="p15">
      <p:transition spd="slow" advTm="3000" p14:dur="1250">
        <p15:prstTrans prst="airplane"/>
      </p:transition>
    </mc:Choice>
    <mc:Fallback>
      <p:transition spd="slow" advTm="3000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4_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5="http://schemas.microsoft.com/office/powerpoint/2012/main" Requires="p15">
      <p:transition spd="slow" advTm="3000" p14:dur="1250">
        <p15:prstTrans prst="airplane"/>
      </p:transition>
    </mc:Choice>
    <mc:Fallback>
      <p:transition spd="slow" advTm="3000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31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2935"/>
          <a:stretch>
            <a:fillRect/>
          </a:stretch>
        </p:blipFill>
        <p:spPr>
          <a:xfrm>
            <a:off x="759311" y="1484087"/>
            <a:ext cx="4504714" cy="5392963"/>
          </a:xfrm>
          <a:prstGeom prst="rect">
            <a:avLst/>
          </a:prstGeom>
        </p:spPr>
      </p:pic>
      <p:sp>
        <p:nvSpPr>
          <p:cNvPr id="8" name="Picture Placeholder 4"/>
          <p:cNvSpPr>
            <a:spLocks noGrp="1" noChangeAspect="1"/>
          </p:cNvSpPr>
          <p:nvPr>
            <p:ph type="pic" sz="quarter" idx="14"/>
          </p:nvPr>
        </p:nvSpPr>
        <p:spPr>
          <a:xfrm>
            <a:off x="1271464" y="2574347"/>
            <a:ext cx="3476079" cy="4312681"/>
          </a:xfrm>
          <a:prstGeom prst="rect">
            <a:avLst/>
          </a:prstGeom>
        </p:spPr>
        <p:txBody>
          <a:bodyPr/>
          <a:lstStyle/>
          <a:p/>
        </p:txBody>
      </p:sp>
    </p:spTree>
  </p:cSld>
  <p:clrMapOvr>
    <a:masterClrMapping/>
  </p:clrMapOvr>
  <mc:AlternateContent>
    <mc:Choice xmlns:p15="http://schemas.microsoft.com/office/powerpoint/2012/main" Requires="p15">
      <p:transition spd="slow" advTm="3000" p14:dur="1250">
        <p15:prstTrans prst="airplane"/>
      </p:transition>
    </mc:Choice>
    <mc:Fallback>
      <p:transition spd="slow" advTm="3000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5_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5="http://schemas.microsoft.com/office/powerpoint/2012/main" Requires="p15">
      <p:transition spd="slow" advTm="3000" p14:dur="1250">
        <p15:prstTrans prst="airplane"/>
      </p:transition>
    </mc:Choice>
    <mc:Fallback>
      <p:transition spd="slow" advTm="3000">
        <p:fade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6_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5="http://schemas.microsoft.com/office/powerpoint/2012/main" Requires="p15">
      <p:transition spd="slow" advTm="3000" p14:dur="1250">
        <p15:prstTrans prst="airplane"/>
      </p:transition>
    </mc:Choice>
    <mc:Fallback>
      <p:transition spd="slow" advTm="3000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7_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5="http://schemas.microsoft.com/office/powerpoint/2012/main" Requires="p15">
      <p:transition spd="slow" advTm="3000" p14:dur="1250">
        <p15:prstTrans prst="airplane"/>
      </p:transition>
    </mc:Choice>
    <mc:Fallback>
      <p:transition spd="slow" advTm="3000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advTm="3000" p14:dur="1250">
        <p15:prstTrans prst="airplane"/>
      </p:transition>
    </mc:Choice>
    <mc:Fallback>
      <p:transition spd="slow" advTm="3000">
        <p:fade/>
      </p:transition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FAF68-8933-4CA0-B15D-FEF7CF9B83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EC9F3-CFEC-4025-8E8F-374C2C7C231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FAF68-8933-4CA0-B15D-FEF7CF9B83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EC9F3-CFEC-4025-8E8F-374C2C7C231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: 圆角 6"/>
          <p:cNvSpPr/>
          <p:nvPr userDrawn="1"/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solidFill>
            <a:srgbClr val="EBF4F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FAF68-8933-4CA0-B15D-FEF7CF9B83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EC9F3-CFEC-4025-8E8F-374C2C7C231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FAF68-8933-4CA0-B15D-FEF7CF9B83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EC9F3-CFEC-4025-8E8F-374C2C7C231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FAF68-8933-4CA0-B15D-FEF7CF9B83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EC9F3-CFEC-4025-8E8F-374C2C7C231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FAF68-8933-4CA0-B15D-FEF7CF9B83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EC9F3-CFEC-4025-8E8F-374C2C7C231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FAF68-8933-4CA0-B15D-FEF7CF9B83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EC9F3-CFEC-4025-8E8F-374C2C7C231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FAF68-8933-4CA0-B15D-FEF7CF9B83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EC9F3-CFEC-4025-8E8F-374C2C7C231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FAF68-8933-4CA0-B15D-FEF7CF9B83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EC9F3-CFEC-4025-8E8F-374C2C7C231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FAF68-8933-4CA0-B15D-FEF7CF9B83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EC9F3-CFEC-4025-8E8F-374C2C7C231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5="http://schemas.microsoft.com/office/powerpoint/2012/main" Requires="p15">
      <p:transition spd="slow" advTm="3000" p14:dur="1250">
        <p15:prstTrans prst="airplane"/>
      </p:transition>
    </mc:Choice>
    <mc:Fallback>
      <p:transition spd="slow" advTm="3000">
        <p:fade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mc:AlternateContent>
    <mc:Choice xmlns:p15="http://schemas.microsoft.com/office/powerpoint/2012/main" Requires="p15">
      <p:transition spd="slow" advTm="3000" p14:dur="1250">
        <p15:prstTrans prst="airplane"/>
      </p:transition>
    </mc:Choice>
    <mc:Fallback>
      <p:transition spd="slow" advTm="3000">
        <p:fade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71FAF68-8933-4CA0-B15D-FEF7CF9B83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8BEC9F3-CFEC-4025-8E8F-374C2C7C2315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4.png" /><Relationship Id="rId3" Type="http://schemas.openxmlformats.org/officeDocument/2006/relationships/tags" Target="../tags/tag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Relationship Id="rId4" Type="http://schemas.openxmlformats.org/officeDocument/2006/relationships/image" Target="../media/image5.jpeg" /><Relationship Id="rId5" Type="http://schemas.openxmlformats.org/officeDocument/2006/relationships/tags" Target="../tags/tag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image" Target="../media/image3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4.png" /><Relationship Id="rId3" Type="http://schemas.openxmlformats.org/officeDocument/2006/relationships/tags" Target="../tags/tag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4.png" /><Relationship Id="rId3" Type="http://schemas.openxmlformats.org/officeDocument/2006/relationships/image" Target="../media/image6.jpeg" /><Relationship Id="rId4" Type="http://schemas.openxmlformats.org/officeDocument/2006/relationships/tags" Target="../tags/tag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image" Target="../media/image3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4.png" /><Relationship Id="rId3" Type="http://schemas.openxmlformats.org/officeDocument/2006/relationships/tags" Target="../tags/tag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22202100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0" y="-28507"/>
            <a:ext cx="12192000" cy="1080666"/>
            <a:chOff x="0" y="-28507"/>
            <a:chExt cx="12192000" cy="1080666"/>
          </a:xfrm>
        </p:grpSpPr>
        <p:grpSp>
          <p:nvGrpSpPr>
            <p:cNvPr id="32" name="组合 31"/>
            <p:cNvGrpSpPr/>
            <p:nvPr/>
          </p:nvGrpSpPr>
          <p:grpSpPr>
            <a:xfrm>
              <a:off x="0" y="-28507"/>
              <a:ext cx="12192000" cy="1080666"/>
              <a:chOff x="0" y="-28507"/>
              <a:chExt cx="12192000" cy="1197030"/>
            </a:xfrm>
          </p:grpSpPr>
          <p:sp>
            <p:nvSpPr>
              <p:cNvPr id="30" name="矩形: 圆角 29"/>
              <p:cNvSpPr/>
              <p:nvPr/>
            </p:nvSpPr>
            <p:spPr>
              <a:xfrm>
                <a:off x="0" y="-28507"/>
                <a:ext cx="6095996" cy="1197030"/>
              </a:xfrm>
              <a:prstGeom prst="roundRect">
                <a:avLst>
                  <a:gd name="adj" fmla="val 0"/>
                </a:avLst>
              </a:prstGeom>
              <a:solidFill>
                <a:srgbClr val="0372C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矩形: 圆角 30"/>
              <p:cNvSpPr/>
              <p:nvPr/>
            </p:nvSpPr>
            <p:spPr>
              <a:xfrm>
                <a:off x="6095996" y="-28507"/>
                <a:ext cx="6096004" cy="1197030"/>
              </a:xfrm>
              <a:prstGeom prst="roundRect">
                <a:avLst>
                  <a:gd name="adj" fmla="val 0"/>
                </a:avLst>
              </a:prstGeom>
              <a:solidFill>
                <a:srgbClr val="ED7D3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33" name="矩形: 圆角 32"/>
            <p:cNvSpPr/>
            <p:nvPr/>
          </p:nvSpPr>
          <p:spPr>
            <a:xfrm>
              <a:off x="2259731" y="188341"/>
              <a:ext cx="7672538" cy="572552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城轨车辆空调通风和加热系统的相关知识</a:t>
              </a:r>
              <a:endParaRPr lang="zh-CN" alt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2" name="组合 11"/>
          <p:cNvGrpSpPr/>
          <p:nvPr/>
        </p:nvGrpSpPr>
        <p:grpSpPr>
          <a:xfrm>
            <a:off x="9485733" y="2106848"/>
            <a:ext cx="2350972" cy="2666927"/>
            <a:chOff x="9485733" y="2106848"/>
            <a:chExt cx="2350972" cy="2666927"/>
          </a:xfrm>
        </p:grpSpPr>
        <p:sp>
          <p:nvSpPr>
            <p:cNvPr id="4" name="íşḻiḑé"/>
            <p:cNvSpPr/>
            <p:nvPr/>
          </p:nvSpPr>
          <p:spPr>
            <a:xfrm>
              <a:off x="9485733" y="2422804"/>
              <a:ext cx="2350972" cy="2350971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ln w="762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0" tIns="0" rIns="0" bIns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  <a:spcBef>
                  <a:spcPct val="0"/>
                </a:spcBef>
              </a:pPr>
              <a:endParaRPr lang="en-US" altLang="zh-CN" sz="1400" b="1">
                <a:solidFill>
                  <a:schemeClr val="tx1"/>
                </a:solidFill>
              </a:endParaRPr>
            </a:p>
          </p:txBody>
        </p:sp>
        <p:sp>
          <p:nvSpPr>
            <p:cNvPr id="21" name="išḷiḓè"/>
            <p:cNvSpPr/>
            <p:nvPr/>
          </p:nvSpPr>
          <p:spPr bwMode="auto">
            <a:xfrm>
              <a:off x="10345264" y="2106848"/>
              <a:ext cx="631910" cy="631911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 w="38100">
              <a:solidFill>
                <a:schemeClr val="bg1"/>
              </a:solidFill>
              <a:round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b="1">
                  <a:solidFill>
                    <a:schemeClr val="bg1"/>
                  </a:solidFill>
                </a:rPr>
                <a:t>4</a:t>
              </a:r>
              <a:endParaRPr b="1">
                <a:solidFill>
                  <a:schemeClr val="bg1"/>
                </a:solidFill>
              </a:endParaRPr>
            </a:p>
          </p:txBody>
        </p:sp>
        <p:sp>
          <p:nvSpPr>
            <p:cNvPr id="44" name="矩形 43"/>
            <p:cNvSpPr/>
            <p:nvPr/>
          </p:nvSpPr>
          <p:spPr>
            <a:xfrm>
              <a:off x="10024674" y="3127711"/>
              <a:ext cx="1494983" cy="94115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zh-CN" altLang="en-US" sz="2400">
                  <a:latin typeface="微软雅黑" panose="020b0503020204020204" pitchFamily="34" charset="-122"/>
                  <a:ea typeface="微软雅黑" panose="020b0503020204020204" pitchFamily="34" charset="-122"/>
                </a:rPr>
                <a:t>其他辅助部件</a:t>
              </a:r>
              <a:endPara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1" name="组合 10"/>
          <p:cNvGrpSpPr/>
          <p:nvPr/>
        </p:nvGrpSpPr>
        <p:grpSpPr>
          <a:xfrm>
            <a:off x="7333560" y="1931109"/>
            <a:ext cx="2636245" cy="2901539"/>
            <a:chOff x="7333560" y="1931109"/>
            <a:chExt cx="2636245" cy="2901539"/>
          </a:xfrm>
        </p:grpSpPr>
        <p:sp>
          <p:nvSpPr>
            <p:cNvPr id="6" name="íṡļîḓe"/>
            <p:cNvSpPr/>
            <p:nvPr/>
          </p:nvSpPr>
          <p:spPr>
            <a:xfrm>
              <a:off x="7333560" y="2196404"/>
              <a:ext cx="2636245" cy="2636244"/>
            </a:xfrm>
            <a:prstGeom prst="ellipse">
              <a:avLst/>
            </a:prstGeom>
            <a:solidFill>
              <a:schemeClr val="accent2"/>
            </a:solidFill>
            <a:ln w="762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  <a:spcBef>
                  <a:spcPct val="0"/>
                </a:spcBef>
              </a:pPr>
              <a:endParaRPr lang="en-US" altLang="zh-CN" sz="1600" b="1">
                <a:solidFill>
                  <a:schemeClr val="bg1"/>
                </a:solidFill>
              </a:endParaRPr>
            </a:p>
          </p:txBody>
        </p:sp>
        <p:sp>
          <p:nvSpPr>
            <p:cNvPr id="23" name="ï$ļïḍê"/>
            <p:cNvSpPr/>
            <p:nvPr/>
          </p:nvSpPr>
          <p:spPr bwMode="auto">
            <a:xfrm>
              <a:off x="8335727" y="1931109"/>
              <a:ext cx="631910" cy="631911"/>
            </a:xfrm>
            <a:prstGeom prst="ellipse">
              <a:avLst/>
            </a:prstGeom>
            <a:solidFill>
              <a:schemeClr val="accent2"/>
            </a:solidFill>
            <a:ln w="38100">
              <a:solidFill>
                <a:schemeClr val="bg1"/>
              </a:solidFill>
              <a:round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b="1">
                  <a:solidFill>
                    <a:schemeClr val="bg1"/>
                  </a:solidFill>
                </a:rPr>
                <a:t>3</a:t>
              </a:r>
              <a:endParaRPr b="1">
                <a:solidFill>
                  <a:schemeClr val="bg1"/>
                </a:solidFill>
              </a:endParaRPr>
            </a:p>
          </p:txBody>
        </p:sp>
        <p:sp>
          <p:nvSpPr>
            <p:cNvPr id="43" name="矩形 42"/>
            <p:cNvSpPr/>
            <p:nvPr/>
          </p:nvSpPr>
          <p:spPr>
            <a:xfrm>
              <a:off x="7930311" y="3298816"/>
              <a:ext cx="1645731" cy="49795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zh-CN" altLang="en-US" sz="24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管路阀件</a:t>
              </a:r>
              <a:endPara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9" name="组合 8"/>
          <p:cNvGrpSpPr/>
          <p:nvPr/>
        </p:nvGrpSpPr>
        <p:grpSpPr>
          <a:xfrm>
            <a:off x="355295" y="2106848"/>
            <a:ext cx="2350972" cy="2666927"/>
            <a:chOff x="355295" y="2106848"/>
            <a:chExt cx="2350972" cy="2666927"/>
          </a:xfrm>
        </p:grpSpPr>
        <p:sp>
          <p:nvSpPr>
            <p:cNvPr id="5" name="íš1idè"/>
            <p:cNvSpPr/>
            <p:nvPr/>
          </p:nvSpPr>
          <p:spPr>
            <a:xfrm>
              <a:off x="355295" y="2422804"/>
              <a:ext cx="2350972" cy="2350971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ln w="762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0" tIns="0" rIns="0" bIns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  <a:spcBef>
                  <a:spcPct val="0"/>
                </a:spcBef>
              </a:pPr>
              <a:endParaRPr lang="en-US" altLang="zh-CN" sz="1400" b="1">
                <a:solidFill>
                  <a:schemeClr val="tx1"/>
                </a:solidFill>
              </a:endParaRPr>
            </a:p>
          </p:txBody>
        </p:sp>
        <p:sp>
          <p:nvSpPr>
            <p:cNvPr id="19" name="îśḻïḓè"/>
            <p:cNvSpPr/>
            <p:nvPr/>
          </p:nvSpPr>
          <p:spPr bwMode="auto">
            <a:xfrm>
              <a:off x="1214826" y="2106848"/>
              <a:ext cx="631910" cy="631911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 w="38100">
              <a:solidFill>
                <a:schemeClr val="bg1"/>
              </a:solidFill>
              <a:round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b="1">
                  <a:solidFill>
                    <a:schemeClr val="bg1"/>
                  </a:solidFill>
                </a:rPr>
                <a:t>1</a:t>
              </a:r>
              <a:endParaRPr b="1">
                <a:solidFill>
                  <a:schemeClr val="bg1"/>
                </a:solidFill>
              </a:endParaRPr>
            </a:p>
          </p:txBody>
        </p:sp>
        <p:sp>
          <p:nvSpPr>
            <p:cNvPr id="35" name="矩形 34"/>
            <p:cNvSpPr/>
            <p:nvPr/>
          </p:nvSpPr>
          <p:spPr>
            <a:xfrm>
              <a:off x="613338" y="3137980"/>
              <a:ext cx="1607143" cy="87043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zh-CN" altLang="en-US" sz="2200">
                  <a:latin typeface="微软雅黑" panose="020b0503020204020204" pitchFamily="34" charset="-122"/>
                  <a:ea typeface="微软雅黑" panose="020b0503020204020204" pitchFamily="34" charset="-122"/>
                </a:rPr>
                <a:t>温度传感及控制元件</a:t>
              </a:r>
              <a:endPara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0" name="组合 9"/>
          <p:cNvGrpSpPr/>
          <p:nvPr/>
        </p:nvGrpSpPr>
        <p:grpSpPr>
          <a:xfrm>
            <a:off x="2200446" y="1931109"/>
            <a:ext cx="2636245" cy="2901539"/>
            <a:chOff x="2200446" y="1931109"/>
            <a:chExt cx="2636245" cy="2901539"/>
          </a:xfrm>
        </p:grpSpPr>
        <p:sp>
          <p:nvSpPr>
            <p:cNvPr id="7" name="íšḻîḓé"/>
            <p:cNvSpPr/>
            <p:nvPr/>
          </p:nvSpPr>
          <p:spPr>
            <a:xfrm>
              <a:off x="2200446" y="2196404"/>
              <a:ext cx="2636245" cy="2636244"/>
            </a:xfrm>
            <a:prstGeom prst="ellipse">
              <a:avLst/>
            </a:prstGeom>
            <a:solidFill>
              <a:schemeClr val="accent2"/>
            </a:solidFill>
            <a:ln w="762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  <a:spcBef>
                  <a:spcPct val="0"/>
                </a:spcBef>
              </a:pPr>
              <a:endParaRPr lang="en-US" altLang="zh-CN" sz="1600" b="1">
                <a:solidFill>
                  <a:schemeClr val="bg1"/>
                </a:solidFill>
              </a:endParaRPr>
            </a:p>
          </p:txBody>
        </p:sp>
        <p:sp>
          <p:nvSpPr>
            <p:cNvPr id="25" name="ïş1îḋè"/>
            <p:cNvSpPr/>
            <p:nvPr/>
          </p:nvSpPr>
          <p:spPr bwMode="auto">
            <a:xfrm>
              <a:off x="3194742" y="1931109"/>
              <a:ext cx="631910" cy="631911"/>
            </a:xfrm>
            <a:prstGeom prst="ellipse">
              <a:avLst/>
            </a:prstGeom>
            <a:solidFill>
              <a:schemeClr val="accent2"/>
            </a:solidFill>
            <a:ln w="38100">
              <a:solidFill>
                <a:schemeClr val="bg1"/>
              </a:solidFill>
              <a:round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b="1">
                  <a:solidFill>
                    <a:schemeClr val="bg1"/>
                  </a:solidFill>
                </a:rPr>
                <a:t>2</a:t>
              </a:r>
              <a:endParaRPr b="1">
                <a:solidFill>
                  <a:schemeClr val="bg1"/>
                </a:solidFill>
              </a:endParaRPr>
            </a:p>
          </p:txBody>
        </p:sp>
        <p:sp>
          <p:nvSpPr>
            <p:cNvPr id="42" name="矩形 41"/>
            <p:cNvSpPr/>
            <p:nvPr/>
          </p:nvSpPr>
          <p:spPr>
            <a:xfrm>
              <a:off x="2661157" y="3134314"/>
              <a:ext cx="1505514" cy="94115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zh-CN" altLang="en-US" sz="24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压力保护开关</a:t>
              </a:r>
              <a:endPara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3" name="组合 2"/>
          <p:cNvGrpSpPr/>
          <p:nvPr/>
        </p:nvGrpSpPr>
        <p:grpSpPr>
          <a:xfrm>
            <a:off x="4255080" y="1659836"/>
            <a:ext cx="3453850" cy="3453849"/>
            <a:chOff x="4483653" y="2135730"/>
            <a:chExt cx="3224697" cy="3224696"/>
          </a:xfrm>
        </p:grpSpPr>
        <p:sp>
          <p:nvSpPr>
            <p:cNvPr id="8" name="iṩḷíḋê"/>
            <p:cNvSpPr/>
            <p:nvPr/>
          </p:nvSpPr>
          <p:spPr>
            <a:xfrm>
              <a:off x="4483653" y="2135730"/>
              <a:ext cx="3224697" cy="3224696"/>
            </a:xfrm>
            <a:prstGeom prst="ellipse">
              <a:avLst/>
            </a:prstGeom>
            <a:solidFill>
              <a:srgbClr val="0372C1">
                <a:alpha val="80000"/>
              </a:srgbClr>
            </a:solidFill>
            <a:ln w="762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91440" tIns="45720" rIns="91440" bIns="4572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  <a:spcBef>
                  <a:spcPct val="0"/>
                </a:spcBef>
              </a:pPr>
              <a:endParaRPr lang="en-US" altLang="zh-CN" b="1">
                <a:solidFill>
                  <a:schemeClr val="bg1"/>
                </a:solidFill>
              </a:endParaRPr>
            </a:p>
          </p:txBody>
        </p:sp>
        <p:sp>
          <p:nvSpPr>
            <p:cNvPr id="36" name="矩形 35"/>
            <p:cNvSpPr/>
            <p:nvPr/>
          </p:nvSpPr>
          <p:spPr>
            <a:xfrm>
              <a:off x="5090280" y="2673624"/>
              <a:ext cx="2048250" cy="106500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zh-CN" altLang="en-US" sz="26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本章节主要</a:t>
              </a:r>
              <a:endParaRPr lang="en-US" altLang="zh-CN" sz="2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algn="ctr">
                <a:lnSpc>
                  <a:spcPct val="120000"/>
                </a:lnSpc>
              </a:pPr>
              <a:r>
                <a:rPr lang="zh-CN" altLang="en-US" sz="26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学习</a:t>
              </a:r>
              <a:endParaRPr lang="zh-CN" altLang="en-US" sz="2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grpSp>
          <p:nvGrpSpPr>
            <p:cNvPr id="40" name="组合 39"/>
            <p:cNvGrpSpPr/>
            <p:nvPr/>
          </p:nvGrpSpPr>
          <p:grpSpPr>
            <a:xfrm>
              <a:off x="5120625" y="3788933"/>
              <a:ext cx="1987561" cy="801724"/>
              <a:chOff x="5106106" y="3851564"/>
              <a:chExt cx="2172712" cy="333575"/>
            </a:xfrm>
          </p:grpSpPr>
          <p:cxnSp>
            <p:nvCxnSpPr>
              <p:cNvPr id="38" name="直接连接符 37"/>
              <p:cNvCxnSpPr/>
              <p:nvPr/>
            </p:nvCxnSpPr>
            <p:spPr>
              <a:xfrm>
                <a:off x="5106106" y="3851564"/>
                <a:ext cx="2172712" cy="0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直接连接符 38"/>
              <p:cNvCxnSpPr/>
              <p:nvPr/>
            </p:nvCxnSpPr>
            <p:spPr>
              <a:xfrm>
                <a:off x="5106106" y="4185139"/>
                <a:ext cx="2172712" cy="0"/>
              </a:xfrm>
              <a:prstGeom prst="line">
                <a:avLst/>
              </a:prstGeom>
              <a:ln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1" name="矩形 40"/>
            <p:cNvSpPr/>
            <p:nvPr/>
          </p:nvSpPr>
          <p:spPr>
            <a:xfrm>
              <a:off x="5072926" y="3877302"/>
              <a:ext cx="2048250" cy="60344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>
                  <a:solidFill>
                    <a:schemeClr val="bg1"/>
                  </a:solidFill>
                </a:rPr>
                <a:t>THIS CHAPTER MAINLY STUDIES</a:t>
              </a:r>
              <a:endParaRPr lang="zh-CN" altLang="en-US">
                <a:solidFill>
                  <a:schemeClr val="bg1"/>
                </a:solidFill>
              </a:endParaRPr>
            </a:p>
          </p:txBody>
        </p:sp>
      </p:grpSp>
      <p:cxnSp>
        <p:nvCxnSpPr>
          <p:cNvPr id="16" name="直接连接符 15"/>
          <p:cNvCxnSpPr/>
          <p:nvPr/>
        </p:nvCxnSpPr>
        <p:spPr>
          <a:xfrm>
            <a:off x="0" y="5757312"/>
            <a:ext cx="12293600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矩形 13"/>
          <p:cNvSpPr/>
          <p:nvPr/>
        </p:nvSpPr>
        <p:spPr>
          <a:xfrm>
            <a:off x="4797713" y="5495702"/>
            <a:ext cx="2698175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工作原理和结构</a:t>
            </a:r>
            <a:endParaRPr lang="zh-CN" altLang="en-US" sz="28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22" name="组合 21"/>
          <p:cNvGrpSpPr/>
          <p:nvPr/>
        </p:nvGrpSpPr>
        <p:grpSpPr>
          <a:xfrm>
            <a:off x="5851525" y="6199569"/>
            <a:ext cx="590551" cy="161925"/>
            <a:chOff x="5229225" y="6305550"/>
            <a:chExt cx="590551" cy="161925"/>
          </a:xfrm>
        </p:grpSpPr>
        <p:sp>
          <p:nvSpPr>
            <p:cNvPr id="20" name="椭圆 19"/>
            <p:cNvSpPr/>
            <p:nvPr/>
          </p:nvSpPr>
          <p:spPr>
            <a:xfrm>
              <a:off x="5229225" y="6305550"/>
              <a:ext cx="161925" cy="161925"/>
            </a:xfrm>
            <a:prstGeom prst="ellipse">
              <a:avLst/>
            </a:prstGeom>
            <a:noFill/>
            <a:ln>
              <a:solidFill>
                <a:srgbClr val="ACDDFE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椭圆 45"/>
            <p:cNvSpPr/>
            <p:nvPr/>
          </p:nvSpPr>
          <p:spPr>
            <a:xfrm>
              <a:off x="5443538" y="6305550"/>
              <a:ext cx="161925" cy="161925"/>
            </a:xfrm>
            <a:prstGeom prst="ellipse">
              <a:avLst/>
            </a:prstGeom>
            <a:noFill/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椭圆 46"/>
            <p:cNvSpPr/>
            <p:nvPr/>
          </p:nvSpPr>
          <p:spPr>
            <a:xfrm>
              <a:off x="5657851" y="6305550"/>
              <a:ext cx="161925" cy="161925"/>
            </a:xfrm>
            <a:prstGeom prst="ellipse">
              <a:avLst/>
            </a:prstGeom>
            <a:noFill/>
            <a:ln>
              <a:solidFill>
                <a:srgbClr val="ACDDFE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advTm="3000" p14:dur="0"/>
    </mc:Choice>
    <mc:Fallback>
      <p:transition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9" presetID="16" presetClass="entr" presetSubtype="2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6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/>
        </p:nvGrpSpPr>
        <p:grpSpPr>
          <a:xfrm>
            <a:off x="6951207" y="-349796"/>
            <a:ext cx="7150868" cy="8443354"/>
            <a:chOff x="6951207" y="-349796"/>
            <a:chExt cx="7150868" cy="8443354"/>
          </a:xfrm>
        </p:grpSpPr>
        <p:sp>
          <p:nvSpPr>
            <p:cNvPr id="13" name="任意多边形 27"/>
            <p:cNvSpPr/>
            <p:nvPr/>
          </p:nvSpPr>
          <p:spPr>
            <a:xfrm rot="18434960">
              <a:off x="6103614" y="566811"/>
              <a:ext cx="8443353" cy="6610141"/>
            </a:xfrm>
            <a:custGeom>
              <a:gdLst>
                <a:gd name="connsiteX0" fmla="*/ 5152576 w 6595089"/>
                <a:gd name="connsiteY0" fmla="*/ 0 h 5163171"/>
                <a:gd name="connsiteX1" fmla="*/ 6595089 w 6595089"/>
                <a:gd name="connsiteY1" fmla="*/ 1897047 h 5163171"/>
                <a:gd name="connsiteX2" fmla="*/ 2299815 w 6595089"/>
                <a:gd name="connsiteY2" fmla="*/ 5163171 h 5163171"/>
                <a:gd name="connsiteX3" fmla="*/ 0 w 6595089"/>
                <a:gd name="connsiteY3" fmla="*/ 2138688 h 5163171"/>
                <a:gd name="connsiteX4" fmla="*/ 15970 w 6595089"/>
                <a:gd name="connsiteY4" fmla="*/ 2034051 h 5163171"/>
                <a:gd name="connsiteX5" fmla="*/ 2511664 w 6595089"/>
                <a:gd name="connsiteY5" fmla="*/ 2 h 51631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95089" h="5163171">
                  <a:moveTo>
                    <a:pt x="5152576" y="0"/>
                  </a:moveTo>
                  <a:lnTo>
                    <a:pt x="6595089" y="1897047"/>
                  </a:lnTo>
                  <a:lnTo>
                    <a:pt x="2299815" y="5163171"/>
                  </a:lnTo>
                  <a:lnTo>
                    <a:pt x="0" y="2138688"/>
                  </a:lnTo>
                  <a:lnTo>
                    <a:pt x="15970" y="2034051"/>
                  </a:lnTo>
                  <a:cubicBezTo>
                    <a:pt x="253510" y="873221"/>
                    <a:pt x="1280611" y="1"/>
                    <a:pt x="2511664" y="2"/>
                  </a:cubicBezTo>
                  <a:close/>
                </a:path>
              </a:pathLst>
            </a:custGeom>
            <a:noFill/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Normal" panose="020b0400000000000000" pitchFamily="34" charset="-122"/>
                <a:ea typeface="思源黑体 CN Bold" panose="020b0800000000000000" pitchFamily="34" charset="-122"/>
                <a:cs typeface="+mn-cs"/>
                <a:sym typeface="思源黑体 CN Normal" panose="020b0400000000000000" pitchFamily="34" charset="-122"/>
              </a:endParaRPr>
            </a:p>
          </p:txBody>
        </p:sp>
        <p:sp>
          <p:nvSpPr>
            <p:cNvPr id="11" name="任意多边形 27"/>
            <p:cNvSpPr/>
            <p:nvPr/>
          </p:nvSpPr>
          <p:spPr>
            <a:xfrm rot="18434960">
              <a:off x="6575328" y="566810"/>
              <a:ext cx="8443353" cy="6610141"/>
            </a:xfrm>
            <a:custGeom>
              <a:gdLst>
                <a:gd name="connsiteX0" fmla="*/ 5152576 w 6595089"/>
                <a:gd name="connsiteY0" fmla="*/ 0 h 5163171"/>
                <a:gd name="connsiteX1" fmla="*/ 6595089 w 6595089"/>
                <a:gd name="connsiteY1" fmla="*/ 1897047 h 5163171"/>
                <a:gd name="connsiteX2" fmla="*/ 2299815 w 6595089"/>
                <a:gd name="connsiteY2" fmla="*/ 5163171 h 5163171"/>
                <a:gd name="connsiteX3" fmla="*/ 0 w 6595089"/>
                <a:gd name="connsiteY3" fmla="*/ 2138688 h 5163171"/>
                <a:gd name="connsiteX4" fmla="*/ 15970 w 6595089"/>
                <a:gd name="connsiteY4" fmla="*/ 2034051 h 5163171"/>
                <a:gd name="connsiteX5" fmla="*/ 2511664 w 6595089"/>
                <a:gd name="connsiteY5" fmla="*/ 2 h 51631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95089" h="5163171">
                  <a:moveTo>
                    <a:pt x="5152576" y="0"/>
                  </a:moveTo>
                  <a:lnTo>
                    <a:pt x="6595089" y="1897047"/>
                  </a:lnTo>
                  <a:lnTo>
                    <a:pt x="2299815" y="5163171"/>
                  </a:lnTo>
                  <a:lnTo>
                    <a:pt x="0" y="2138688"/>
                  </a:lnTo>
                  <a:lnTo>
                    <a:pt x="15970" y="2034051"/>
                  </a:lnTo>
                  <a:cubicBezTo>
                    <a:pt x="253510" y="873221"/>
                    <a:pt x="1280611" y="1"/>
                    <a:pt x="2511664" y="2"/>
                  </a:cubicBezTo>
                  <a:close/>
                </a:path>
              </a:pathLst>
            </a:custGeom>
            <a:blipFill dpi="0" rotWithShape="0">
              <a:blip r:embed="rId2"/>
              <a:stretch>
                <a:fillRect l="-36044" t="2158" r="-36006" b="2158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Normal" panose="020b0400000000000000" pitchFamily="34" charset="-122"/>
                <a:ea typeface="思源黑体 CN Bold" panose="020b0800000000000000" pitchFamily="34" charset="-122"/>
                <a:cs typeface="+mn-cs"/>
                <a:sym typeface="思源黑体 CN Normal" panose="020b0400000000000000" pitchFamily="34" charset="-122"/>
              </a:endParaRPr>
            </a:p>
          </p:txBody>
        </p:sp>
        <p:sp>
          <p:nvSpPr>
            <p:cNvPr id="14" name="椭圆 13"/>
            <p:cNvSpPr/>
            <p:nvPr/>
          </p:nvSpPr>
          <p:spPr>
            <a:xfrm>
              <a:off x="6951207" y="1981316"/>
              <a:ext cx="747940" cy="747940"/>
            </a:xfrm>
            <a:prstGeom prst="ellipse">
              <a:avLst/>
            </a:prstGeom>
            <a:gradFill>
              <a:gsLst>
                <a:gs pos="0">
                  <a:srgbClr val="0070C0"/>
                </a:gs>
                <a:gs pos="100000">
                  <a:srgbClr val="004A82"/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endParaRPr>
            </a:p>
          </p:txBody>
        </p:sp>
      </p:grpSp>
      <p:sp>
        <p:nvSpPr>
          <p:cNvPr id="16" name="文本框 15"/>
          <p:cNvSpPr txBox="1"/>
          <p:nvPr/>
        </p:nvSpPr>
        <p:spPr>
          <a:xfrm>
            <a:off x="683149" y="1402272"/>
            <a:ext cx="5665400" cy="2002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20000"/>
              </a:lnSpc>
            </a:pPr>
            <a:r>
              <a:rPr lang="zh-CN" altLang="en-US" sz="5400" b="1">
                <a:gradFill>
                  <a:gsLst>
                    <a:gs pos="0">
                      <a:srgbClr val="0070C0"/>
                    </a:gs>
                    <a:gs pos="100000">
                      <a:srgbClr val="004A82"/>
                    </a:gs>
                  </a:gsLst>
                  <a:lin ang="5400000" scaled="0"/>
                </a:gradFill>
                <a:effectLst>
                  <a:outerShdw blurRad="25400" dist="25400" dir="2700000" algn="tl">
                    <a:srgbClr val="0070C0">
                      <a:alpha val="19000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Aa楷体" panose="02000500000000000000" pitchFamily="2" charset="-122"/>
                <a:sym typeface="思源黑体 CN Normal" panose="020b0400000000000000" pitchFamily="34" charset="-122"/>
              </a:rPr>
              <a:t>任务</a:t>
            </a:r>
            <a:r>
              <a:rPr lang="en-US" altLang="zh-CN" sz="5400" b="1">
                <a:gradFill>
                  <a:gsLst>
                    <a:gs pos="0">
                      <a:srgbClr val="0070C0"/>
                    </a:gs>
                    <a:gs pos="100000">
                      <a:srgbClr val="004A82"/>
                    </a:gs>
                  </a:gsLst>
                  <a:lin ang="5400000" scaled="0"/>
                </a:gradFill>
                <a:effectLst>
                  <a:outerShdw blurRad="25400" dist="25400" dir="2700000" algn="tl">
                    <a:srgbClr val="0070C0">
                      <a:alpha val="19000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Aa楷体" panose="02000500000000000000" pitchFamily="2" charset="-122"/>
                <a:sym typeface="思源黑体 CN Normal" panose="020b0400000000000000" pitchFamily="34" charset="-122"/>
              </a:rPr>
              <a:t>4  </a:t>
            </a:r>
            <a:r>
              <a:rPr lang="zh-CN" altLang="en-US" sz="5400" b="1">
                <a:gradFill>
                  <a:gsLst>
                    <a:gs pos="0">
                      <a:srgbClr val="0070C0"/>
                    </a:gs>
                    <a:gs pos="100000">
                      <a:srgbClr val="004A82"/>
                    </a:gs>
                  </a:gsLst>
                  <a:lin ang="5400000" scaled="0"/>
                </a:gradFill>
                <a:effectLst>
                  <a:outerShdw blurRad="25400" dist="25400" dir="2700000" algn="tl">
                    <a:srgbClr val="0070C0">
                      <a:alpha val="19000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Aa楷体" panose="02000500000000000000" pitchFamily="2" charset="-122"/>
                <a:sym typeface="思源黑体 CN Normal" panose="020b0400000000000000" pitchFamily="34" charset="-122"/>
              </a:rPr>
              <a:t>其他辅助设备</a:t>
            </a:r>
            <a:endParaRPr kumimoji="0" lang="zh-CN" altLang="en-US" sz="5400" b="1" i="0" u="none" strike="noStrike" kern="1200" cap="none" spc="0" normalizeH="0" baseline="0" noProof="0">
              <a:ln>
                <a:noFill/>
              </a:ln>
              <a:gradFill>
                <a:gsLst>
                  <a:gs pos="0">
                    <a:srgbClr val="0070C0"/>
                  </a:gs>
                  <a:gs pos="100000">
                    <a:srgbClr val="004A82"/>
                  </a:gs>
                </a:gsLst>
                <a:lin ang="5400000" scaled="0"/>
              </a:gradFill>
              <a:effectLst>
                <a:outerShdw blurRad="25400" dist="25400" dir="2700000" algn="tl">
                  <a:srgbClr val="0070C0">
                    <a:alpha val="19000"/>
                  </a:srgb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Aa楷体" panose="02000500000000000000" pitchFamily="2" charset="-122"/>
              <a:sym typeface="思源黑体 CN Normal" panose="020b0400000000000000" pitchFamily="34" charset="-122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733747" y="4008626"/>
            <a:ext cx="53622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dist"/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a楷体" panose="02000500000000000000" pitchFamily="2" charset="-122"/>
                <a:sym typeface="思源黑体 CN Normal" panose="020b0400000000000000" pitchFamily="34" charset="-122"/>
              </a:rPr>
              <a:t>城轨车辆空调</a:t>
            </a:r>
            <a:endParaRPr kumimoji="0" lang="zh-CN" altLang="en-US" b="1" i="0" u="none" strike="noStrike" kern="1200" cap="none" spc="0" normalizeH="0" baseline="0" noProof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Aa楷体" panose="02000500000000000000" pitchFamily="2" charset="-122"/>
              <a:sym typeface="思源黑体 CN Normal" panose="020b0400000000000000" pitchFamily="34" charset="-122"/>
            </a:endParaRPr>
          </a:p>
        </p:txBody>
      </p:sp>
      <p:sp>
        <p:nvSpPr>
          <p:cNvPr id="3" name="矩形: 圆角 2"/>
          <p:cNvSpPr/>
          <p:nvPr/>
        </p:nvSpPr>
        <p:spPr>
          <a:xfrm>
            <a:off x="806532" y="3575389"/>
            <a:ext cx="732294" cy="103107"/>
          </a:xfrm>
          <a:prstGeom prst="roundRect">
            <a:avLst/>
          </a:prstGeom>
          <a:solidFill>
            <a:srgbClr val="ED7D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矩形 28"/>
          <p:cNvSpPr/>
          <p:nvPr/>
        </p:nvSpPr>
        <p:spPr>
          <a:xfrm>
            <a:off x="-99645" y="-49219"/>
            <a:ext cx="199289" cy="6956437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Normal" panose="020b0400000000000000" pitchFamily="34" charset="-122"/>
              <a:ea typeface="思源黑体 CN Bold" panose="020b0800000000000000" pitchFamily="34" charset="-122"/>
              <a:sym typeface="思源黑体 CN Normal" panose="020b0400000000000000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3" presetClass="entr" presetSubtype="528" dur="1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8/9)*(#ppt_x-(#ppt_x-#ppt_w/2))*((1.5-1.5*$)^2-(1.5-1.5*$)^3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to="" calcmode="lin" valueType="num"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8/9)*(#ppt_y-(#ppt_y+#ppt_h/2))*((1.5-1.5*$)^2-(1.5-1.5*$)^3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to="" calcmode="lin" valueType="num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+(8/9)*(#ppt_w-0)*((1.5-1.5*$)^2-(1.5-1.5*$)^3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to="" calcmode="lin" valueType="num">
                                      <p:cBhvr>
                                        <p:cTn id="1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 fmla="#ppt_h+(8/9)*(#ppt_h-0)*((1.5-1.5*$)^2-(1.5-1.5*$)^3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4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23" grpId="0"/>
      <p:bldP spid="3" grpId="0"/>
      <p:bldP spid="2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/>
        </p:nvGrpSpPr>
        <p:grpSpPr>
          <a:xfrm>
            <a:off x="-1229064" y="236306"/>
            <a:ext cx="5024120" cy="8502713"/>
            <a:chOff x="-1229064" y="236306"/>
            <a:chExt cx="5024120" cy="8502713"/>
          </a:xfrm>
        </p:grpSpPr>
        <p:sp>
          <p:nvSpPr>
            <p:cNvPr id="35" name="任意多边形 27"/>
            <p:cNvSpPr/>
            <p:nvPr/>
          </p:nvSpPr>
          <p:spPr>
            <a:xfrm rot="13912857" flipV="1">
              <a:off x="-2811607" y="2132357"/>
              <a:ext cx="8490681" cy="4722644"/>
            </a:xfrm>
            <a:custGeom>
              <a:gdLst>
                <a:gd name="connsiteX0" fmla="*/ 5152576 w 6595089"/>
                <a:gd name="connsiteY0" fmla="*/ 0 h 5163171"/>
                <a:gd name="connsiteX1" fmla="*/ 6595089 w 6595089"/>
                <a:gd name="connsiteY1" fmla="*/ 1897047 h 5163171"/>
                <a:gd name="connsiteX2" fmla="*/ 2299815 w 6595089"/>
                <a:gd name="connsiteY2" fmla="*/ 5163171 h 5163171"/>
                <a:gd name="connsiteX3" fmla="*/ 0 w 6595089"/>
                <a:gd name="connsiteY3" fmla="*/ 2138688 h 5163171"/>
                <a:gd name="connsiteX4" fmla="*/ 15970 w 6595089"/>
                <a:gd name="connsiteY4" fmla="*/ 2034051 h 5163171"/>
                <a:gd name="connsiteX5" fmla="*/ 2511664 w 6595089"/>
                <a:gd name="connsiteY5" fmla="*/ 2 h 5163171"/>
                <a:gd name="connsiteX0-1" fmla="*/ 6646882 w 6646882"/>
                <a:gd name="connsiteY0-2" fmla="*/ 1847159 h 5163170"/>
                <a:gd name="connsiteX1-3" fmla="*/ 6595089 w 6646882"/>
                <a:gd name="connsiteY1-4" fmla="*/ 1897046 h 5163170"/>
                <a:gd name="connsiteX2-5" fmla="*/ 2299815 w 6646882"/>
                <a:gd name="connsiteY2-6" fmla="*/ 5163170 h 5163170"/>
                <a:gd name="connsiteX3-7" fmla="*/ 0 w 6646882"/>
                <a:gd name="connsiteY3-8" fmla="*/ 2138687 h 5163170"/>
                <a:gd name="connsiteX4-9" fmla="*/ 15970 w 6646882"/>
                <a:gd name="connsiteY4-10" fmla="*/ 2034050 h 5163170"/>
                <a:gd name="connsiteX5-11" fmla="*/ 2511664 w 6646882"/>
                <a:gd name="connsiteY5-12" fmla="*/ 1 h 5163170"/>
                <a:gd name="connsiteX6" fmla="*/ 6646882 w 6646882"/>
                <a:gd name="connsiteY6" fmla="*/ 1847159 h 5163170"/>
                <a:gd name="connsiteX0-13" fmla="*/ 6646882 w 6646882"/>
                <a:gd name="connsiteY0-14" fmla="*/ 1079632 h 4395643"/>
                <a:gd name="connsiteX1-15" fmla="*/ 6595089 w 6646882"/>
                <a:gd name="connsiteY1-16" fmla="*/ 1129519 h 4395643"/>
                <a:gd name="connsiteX2-17" fmla="*/ 2299815 w 6646882"/>
                <a:gd name="connsiteY2-18" fmla="*/ 4395643 h 4395643"/>
                <a:gd name="connsiteX3-19" fmla="*/ 0 w 6646882"/>
                <a:gd name="connsiteY3-20" fmla="*/ 1371160 h 4395643"/>
                <a:gd name="connsiteX4-21" fmla="*/ 15970 w 6646882"/>
                <a:gd name="connsiteY4-22" fmla="*/ 1266523 h 4395643"/>
                <a:gd name="connsiteX5-23" fmla="*/ 3095290 w 6646882"/>
                <a:gd name="connsiteY5-24" fmla="*/ 1 h 4395643"/>
                <a:gd name="connsiteX6-25" fmla="*/ 6646882 w 6646882"/>
                <a:gd name="connsiteY6-26" fmla="*/ 1079632 h 4395643"/>
                <a:gd name="connsiteX0-27" fmla="*/ 6646882 w 6646882"/>
                <a:gd name="connsiteY0-28" fmla="*/ 1079632 h 4351386"/>
                <a:gd name="connsiteX1-29" fmla="*/ 6595089 w 6646882"/>
                <a:gd name="connsiteY1-30" fmla="*/ 1129519 h 4351386"/>
                <a:gd name="connsiteX2-31" fmla="*/ 2356006 w 6646882"/>
                <a:gd name="connsiteY2-32" fmla="*/ 4351386 h 4351386"/>
                <a:gd name="connsiteX3-33" fmla="*/ 0 w 6646882"/>
                <a:gd name="connsiteY3-34" fmla="*/ 1371160 h 4351386"/>
                <a:gd name="connsiteX4-35" fmla="*/ 15970 w 6646882"/>
                <a:gd name="connsiteY4-36" fmla="*/ 1266523 h 4351386"/>
                <a:gd name="connsiteX5-37" fmla="*/ 3095290 w 6646882"/>
                <a:gd name="connsiteY5-38" fmla="*/ 1 h 4351386"/>
                <a:gd name="connsiteX6-39" fmla="*/ 6646882 w 6646882"/>
                <a:gd name="connsiteY6-40" fmla="*/ 1079632 h 4351386"/>
                <a:gd name="connsiteX0-41" fmla="*/ 6646882 w 6646882"/>
                <a:gd name="connsiteY0-42" fmla="*/ 1079632 h 4421894"/>
                <a:gd name="connsiteX1-43" fmla="*/ 6595089 w 6646882"/>
                <a:gd name="connsiteY1-44" fmla="*/ 1129519 h 4421894"/>
                <a:gd name="connsiteX2-45" fmla="*/ 2411117 w 6646882"/>
                <a:gd name="connsiteY2-46" fmla="*/ 4421894 h 4421894"/>
                <a:gd name="connsiteX3-47" fmla="*/ 0 w 6646882"/>
                <a:gd name="connsiteY3-48" fmla="*/ 1371160 h 4421894"/>
                <a:gd name="connsiteX4-49" fmla="*/ 15970 w 6646882"/>
                <a:gd name="connsiteY4-50" fmla="*/ 1266523 h 4421894"/>
                <a:gd name="connsiteX5-51" fmla="*/ 3095290 w 6646882"/>
                <a:gd name="connsiteY5-52" fmla="*/ 1 h 4421894"/>
                <a:gd name="connsiteX6-53" fmla="*/ 6646882 w 6646882"/>
                <a:gd name="connsiteY6-54" fmla="*/ 1079632 h 4421894"/>
                <a:gd name="connsiteX0-55" fmla="*/ 6646882 w 6646882"/>
                <a:gd name="connsiteY0-56" fmla="*/ 1186511 h 4528773"/>
                <a:gd name="connsiteX1-57" fmla="*/ 6595089 w 6646882"/>
                <a:gd name="connsiteY1-58" fmla="*/ 1236398 h 4528773"/>
                <a:gd name="connsiteX2-59" fmla="*/ 2411117 w 6646882"/>
                <a:gd name="connsiteY2-60" fmla="*/ 4528773 h 4528773"/>
                <a:gd name="connsiteX3-61" fmla="*/ 0 w 6646882"/>
                <a:gd name="connsiteY3-62" fmla="*/ 1478039 h 4528773"/>
                <a:gd name="connsiteX4-63" fmla="*/ 15970 w 6646882"/>
                <a:gd name="connsiteY4-64" fmla="*/ 1373402 h 4528773"/>
                <a:gd name="connsiteX5-65" fmla="*/ 3322331 w 6646882"/>
                <a:gd name="connsiteY5-66" fmla="*/ 0 h 4528773"/>
                <a:gd name="connsiteX6-67" fmla="*/ 6646882 w 6646882"/>
                <a:gd name="connsiteY6-68" fmla="*/ 1186511 h 4528773"/>
                <a:gd name="connsiteX0-69" fmla="*/ 6646882 w 6646882"/>
                <a:gd name="connsiteY0-70" fmla="*/ 948822 h 4291084"/>
                <a:gd name="connsiteX1-71" fmla="*/ 6595089 w 6646882"/>
                <a:gd name="connsiteY1-72" fmla="*/ 998709 h 4291084"/>
                <a:gd name="connsiteX2-73" fmla="*/ 2411117 w 6646882"/>
                <a:gd name="connsiteY2-74" fmla="*/ 4291084 h 4291084"/>
                <a:gd name="connsiteX3-75" fmla="*/ 0 w 6646882"/>
                <a:gd name="connsiteY3-76" fmla="*/ 1240350 h 4291084"/>
                <a:gd name="connsiteX4-77" fmla="*/ 15970 w 6646882"/>
                <a:gd name="connsiteY4-78" fmla="*/ 1135713 h 4291084"/>
                <a:gd name="connsiteX5-79" fmla="*/ 3066173 w 6646882"/>
                <a:gd name="connsiteY5-80" fmla="*/ 44 h 4291084"/>
                <a:gd name="connsiteX6-81" fmla="*/ 6646882 w 6646882"/>
                <a:gd name="connsiteY6-82" fmla="*/ 948822 h 4291084"/>
                <a:gd name="connsiteX0-83" fmla="*/ 6646882 w 6646882"/>
                <a:gd name="connsiteY0-84" fmla="*/ 948822 h 4291084"/>
                <a:gd name="connsiteX1-85" fmla="*/ 6595089 w 6646882"/>
                <a:gd name="connsiteY1-86" fmla="*/ 998709 h 4291084"/>
                <a:gd name="connsiteX2-87" fmla="*/ 2411117 w 6646882"/>
                <a:gd name="connsiteY2-88" fmla="*/ 4291084 h 4291084"/>
                <a:gd name="connsiteX3-89" fmla="*/ 0 w 6646882"/>
                <a:gd name="connsiteY3-90" fmla="*/ 1240350 h 4291084"/>
                <a:gd name="connsiteX4-91" fmla="*/ 15970 w 6646882"/>
                <a:gd name="connsiteY4-92" fmla="*/ 1135713 h 4291084"/>
                <a:gd name="connsiteX5-93" fmla="*/ 3066173 w 6646882"/>
                <a:gd name="connsiteY5-94" fmla="*/ 44 h 4291084"/>
                <a:gd name="connsiteX6-95" fmla="*/ 6646882 w 6646882"/>
                <a:gd name="connsiteY6-96" fmla="*/ 948822 h 4291084"/>
                <a:gd name="connsiteX0-97" fmla="*/ 6646882 w 6646882"/>
                <a:gd name="connsiteY0-98" fmla="*/ 907150 h 4249412"/>
                <a:gd name="connsiteX1-99" fmla="*/ 6595089 w 6646882"/>
                <a:gd name="connsiteY1-100" fmla="*/ 957037 h 4249412"/>
                <a:gd name="connsiteX2-101" fmla="*/ 2411117 w 6646882"/>
                <a:gd name="connsiteY2-102" fmla="*/ 4249412 h 4249412"/>
                <a:gd name="connsiteX3-103" fmla="*/ 0 w 6646882"/>
                <a:gd name="connsiteY3-104" fmla="*/ 1198678 h 4249412"/>
                <a:gd name="connsiteX4-105" fmla="*/ 15970 w 6646882"/>
                <a:gd name="connsiteY4-106" fmla="*/ 1094041 h 4249412"/>
                <a:gd name="connsiteX5-107" fmla="*/ 3027613 w 6646882"/>
                <a:gd name="connsiteY5-108" fmla="*/ 734 h 4249412"/>
                <a:gd name="connsiteX6-109" fmla="*/ 6646882 w 6646882"/>
                <a:gd name="connsiteY6-110" fmla="*/ 907150 h 4249412"/>
                <a:gd name="connsiteX0-111" fmla="*/ 6646882 w 6646882"/>
                <a:gd name="connsiteY0-112" fmla="*/ 589456 h 3931718"/>
                <a:gd name="connsiteX1-113" fmla="*/ 6595089 w 6646882"/>
                <a:gd name="connsiteY1-114" fmla="*/ 639343 h 3931718"/>
                <a:gd name="connsiteX2-115" fmla="*/ 2411117 w 6646882"/>
                <a:gd name="connsiteY2-116" fmla="*/ 3931718 h 3931718"/>
                <a:gd name="connsiteX3-117" fmla="*/ 0 w 6646882"/>
                <a:gd name="connsiteY3-118" fmla="*/ 880984 h 3931718"/>
                <a:gd name="connsiteX4-119" fmla="*/ 15970 w 6646882"/>
                <a:gd name="connsiteY4-120" fmla="*/ 776347 h 3931718"/>
                <a:gd name="connsiteX5-121" fmla="*/ 2923880 w 6646882"/>
                <a:gd name="connsiteY5-122" fmla="*/ 100497 h 3931718"/>
                <a:gd name="connsiteX6-123" fmla="*/ 6646882 w 6646882"/>
                <a:gd name="connsiteY6-124" fmla="*/ 589456 h 3931718"/>
                <a:gd name="connsiteX0-125" fmla="*/ 6646882 w 6646882"/>
                <a:gd name="connsiteY0-126" fmla="*/ 240320 h 3582582"/>
                <a:gd name="connsiteX1-127" fmla="*/ 6595089 w 6646882"/>
                <a:gd name="connsiteY1-128" fmla="*/ 290207 h 3582582"/>
                <a:gd name="connsiteX2-129" fmla="*/ 2411117 w 6646882"/>
                <a:gd name="connsiteY2-130" fmla="*/ 3582582 h 3582582"/>
                <a:gd name="connsiteX3-131" fmla="*/ 0 w 6646882"/>
                <a:gd name="connsiteY3-132" fmla="*/ 531848 h 3582582"/>
                <a:gd name="connsiteX4-133" fmla="*/ 15970 w 6646882"/>
                <a:gd name="connsiteY4-134" fmla="*/ 427211 h 3582582"/>
                <a:gd name="connsiteX5-135" fmla="*/ 2806506 w 6646882"/>
                <a:gd name="connsiteY5-136" fmla="*/ 839077 h 3582582"/>
                <a:gd name="connsiteX6-137" fmla="*/ 6646882 w 6646882"/>
                <a:gd name="connsiteY6-138" fmla="*/ 240320 h 3582582"/>
                <a:gd name="connsiteX0-139" fmla="*/ 6646882 w 6646882"/>
                <a:gd name="connsiteY0-140" fmla="*/ 339077 h 3681339"/>
                <a:gd name="connsiteX1-141" fmla="*/ 6595089 w 6646882"/>
                <a:gd name="connsiteY1-142" fmla="*/ 388964 h 3681339"/>
                <a:gd name="connsiteX2-143" fmla="*/ 2411117 w 6646882"/>
                <a:gd name="connsiteY2-144" fmla="*/ 3681339 h 3681339"/>
                <a:gd name="connsiteX3-145" fmla="*/ 0 w 6646882"/>
                <a:gd name="connsiteY3-146" fmla="*/ 630605 h 3681339"/>
                <a:gd name="connsiteX4-147" fmla="*/ 15970 w 6646882"/>
                <a:gd name="connsiteY4-148" fmla="*/ 525968 h 3681339"/>
                <a:gd name="connsiteX5-149" fmla="*/ 2753492 w 6646882"/>
                <a:gd name="connsiteY5-150" fmla="*/ 487951 h 3681339"/>
                <a:gd name="connsiteX6-151" fmla="*/ 6646882 w 6646882"/>
                <a:gd name="connsiteY6-152" fmla="*/ 339077 h 3681339"/>
                <a:gd name="connsiteX0-153" fmla="*/ 6646882 w 6646882"/>
                <a:gd name="connsiteY0-154" fmla="*/ 710618 h 4052880"/>
                <a:gd name="connsiteX1-155" fmla="*/ 6595089 w 6646882"/>
                <a:gd name="connsiteY1-156" fmla="*/ 760505 h 4052880"/>
                <a:gd name="connsiteX2-157" fmla="*/ 2411117 w 6646882"/>
                <a:gd name="connsiteY2-158" fmla="*/ 4052880 h 4052880"/>
                <a:gd name="connsiteX3-159" fmla="*/ 0 w 6646882"/>
                <a:gd name="connsiteY3-160" fmla="*/ 1002146 h 4052880"/>
                <a:gd name="connsiteX4-161" fmla="*/ 15970 w 6646882"/>
                <a:gd name="connsiteY4-162" fmla="*/ 897509 h 4052880"/>
                <a:gd name="connsiteX5-163" fmla="*/ 3816573 w 6646882"/>
                <a:gd name="connsiteY5-164" fmla="*/ 34157 h 4052880"/>
                <a:gd name="connsiteX6-165" fmla="*/ 6646882 w 6646882"/>
                <a:gd name="connsiteY6-166" fmla="*/ 710618 h 4052880"/>
                <a:gd name="connsiteX0-167" fmla="*/ 6646882 w 6646882"/>
                <a:gd name="connsiteY0-168" fmla="*/ 710618 h 4052880"/>
                <a:gd name="connsiteX1-169" fmla="*/ 6595089 w 6646882"/>
                <a:gd name="connsiteY1-170" fmla="*/ 760505 h 4052880"/>
                <a:gd name="connsiteX2-171" fmla="*/ 2411117 w 6646882"/>
                <a:gd name="connsiteY2-172" fmla="*/ 4052880 h 4052880"/>
                <a:gd name="connsiteX3-173" fmla="*/ 0 w 6646882"/>
                <a:gd name="connsiteY3-174" fmla="*/ 1002146 h 4052880"/>
                <a:gd name="connsiteX4-175" fmla="*/ 15970 w 6646882"/>
                <a:gd name="connsiteY4-176" fmla="*/ 897509 h 4052880"/>
                <a:gd name="connsiteX5-177" fmla="*/ 3816573 w 6646882"/>
                <a:gd name="connsiteY5-178" fmla="*/ 34157 h 4052880"/>
                <a:gd name="connsiteX6-179" fmla="*/ 6646882 w 6646882"/>
                <a:gd name="connsiteY6-180" fmla="*/ 710618 h 4052880"/>
                <a:gd name="connsiteX0-181" fmla="*/ 6646882 w 6646882"/>
                <a:gd name="connsiteY0-182" fmla="*/ 812421 h 4154683"/>
                <a:gd name="connsiteX1-183" fmla="*/ 6595089 w 6646882"/>
                <a:gd name="connsiteY1-184" fmla="*/ 862308 h 4154683"/>
                <a:gd name="connsiteX2-185" fmla="*/ 2411117 w 6646882"/>
                <a:gd name="connsiteY2-186" fmla="*/ 4154683 h 4154683"/>
                <a:gd name="connsiteX3-187" fmla="*/ 0 w 6646882"/>
                <a:gd name="connsiteY3-188" fmla="*/ 1103949 h 4154683"/>
                <a:gd name="connsiteX4-189" fmla="*/ 15970 w 6646882"/>
                <a:gd name="connsiteY4-190" fmla="*/ 999312 h 4154683"/>
                <a:gd name="connsiteX5-191" fmla="*/ 3764929 w 6646882"/>
                <a:gd name="connsiteY5-192" fmla="*/ 8761 h 4154683"/>
                <a:gd name="connsiteX6-193" fmla="*/ 6646882 w 6646882"/>
                <a:gd name="connsiteY6-194" fmla="*/ 812421 h 4154683"/>
                <a:gd name="connsiteX0-195" fmla="*/ 6646882 w 6646882"/>
                <a:gd name="connsiteY0-196" fmla="*/ 328977 h 3671239"/>
                <a:gd name="connsiteX1-197" fmla="*/ 6595089 w 6646882"/>
                <a:gd name="connsiteY1-198" fmla="*/ 378864 h 3671239"/>
                <a:gd name="connsiteX2-199" fmla="*/ 2411117 w 6646882"/>
                <a:gd name="connsiteY2-200" fmla="*/ 3671239 h 3671239"/>
                <a:gd name="connsiteX3-201" fmla="*/ 0 w 6646882"/>
                <a:gd name="connsiteY3-202" fmla="*/ 620505 h 3671239"/>
                <a:gd name="connsiteX4-203" fmla="*/ 15970 w 6646882"/>
                <a:gd name="connsiteY4-204" fmla="*/ 515868 h 3671239"/>
                <a:gd name="connsiteX5-205" fmla="*/ 3679289 w 6646882"/>
                <a:gd name="connsiteY5-206" fmla="*/ 516089 h 3671239"/>
                <a:gd name="connsiteX6-207" fmla="*/ 6646882 w 6646882"/>
                <a:gd name="connsiteY6-208" fmla="*/ 328977 h 3671239"/>
                <a:gd name="connsiteX0-209" fmla="*/ 6646882 w 6646882"/>
                <a:gd name="connsiteY0-210" fmla="*/ 709277 h 4051539"/>
                <a:gd name="connsiteX1-211" fmla="*/ 6595089 w 6646882"/>
                <a:gd name="connsiteY1-212" fmla="*/ 759164 h 4051539"/>
                <a:gd name="connsiteX2-213" fmla="*/ 2411117 w 6646882"/>
                <a:gd name="connsiteY2-214" fmla="*/ 4051539 h 4051539"/>
                <a:gd name="connsiteX3-215" fmla="*/ 0 w 6646882"/>
                <a:gd name="connsiteY3-216" fmla="*/ 1000805 h 4051539"/>
                <a:gd name="connsiteX4-217" fmla="*/ 15970 w 6646882"/>
                <a:gd name="connsiteY4-218" fmla="*/ 896168 h 4051539"/>
                <a:gd name="connsiteX5-219" fmla="*/ 3387969 w 6646882"/>
                <a:gd name="connsiteY5-220" fmla="*/ 34647 h 4051539"/>
                <a:gd name="connsiteX6-221" fmla="*/ 6646882 w 6646882"/>
                <a:gd name="connsiteY6-222" fmla="*/ 709277 h 4051539"/>
                <a:gd name="connsiteX0-223" fmla="*/ 6646882 w 6646882"/>
                <a:gd name="connsiteY0-224" fmla="*/ 709277 h 4051539"/>
                <a:gd name="connsiteX1-225" fmla="*/ 6595089 w 6646882"/>
                <a:gd name="connsiteY1-226" fmla="*/ 759164 h 4051539"/>
                <a:gd name="connsiteX2-227" fmla="*/ 2411117 w 6646882"/>
                <a:gd name="connsiteY2-228" fmla="*/ 4051539 h 4051539"/>
                <a:gd name="connsiteX3-229" fmla="*/ 0 w 6646882"/>
                <a:gd name="connsiteY3-230" fmla="*/ 1000805 h 4051539"/>
                <a:gd name="connsiteX4-231" fmla="*/ 15970 w 6646882"/>
                <a:gd name="connsiteY4-232" fmla="*/ 896168 h 4051539"/>
                <a:gd name="connsiteX5-233" fmla="*/ 3387969 w 6646882"/>
                <a:gd name="connsiteY5-234" fmla="*/ 34647 h 4051539"/>
                <a:gd name="connsiteX6-235" fmla="*/ 6646882 w 6646882"/>
                <a:gd name="connsiteY6-236" fmla="*/ 709277 h 4051539"/>
                <a:gd name="connsiteX0-237" fmla="*/ 6646882 w 6646882"/>
                <a:gd name="connsiteY0-238" fmla="*/ 357359 h 3699621"/>
                <a:gd name="connsiteX1-239" fmla="*/ 6595089 w 6646882"/>
                <a:gd name="connsiteY1-240" fmla="*/ 407246 h 3699621"/>
                <a:gd name="connsiteX2-241" fmla="*/ 2411117 w 6646882"/>
                <a:gd name="connsiteY2-242" fmla="*/ 3699621 h 3699621"/>
                <a:gd name="connsiteX3-243" fmla="*/ 0 w 6646882"/>
                <a:gd name="connsiteY3-244" fmla="*/ 648887 h 3699621"/>
                <a:gd name="connsiteX4-245" fmla="*/ 15970 w 6646882"/>
                <a:gd name="connsiteY4-246" fmla="*/ 544250 h 3699621"/>
                <a:gd name="connsiteX5-247" fmla="*/ 3598074 w 6646882"/>
                <a:gd name="connsiteY5-248" fmla="*/ 440564 h 3699621"/>
                <a:gd name="connsiteX6-249" fmla="*/ 6646882 w 6646882"/>
                <a:gd name="connsiteY6-250" fmla="*/ 357359 h 3699621"/>
                <a:gd name="connsiteX0-251" fmla="*/ 6646882 w 6646882"/>
                <a:gd name="connsiteY0-252" fmla="*/ 357359 h 3699621"/>
                <a:gd name="connsiteX1-253" fmla="*/ 6595089 w 6646882"/>
                <a:gd name="connsiteY1-254" fmla="*/ 407246 h 3699621"/>
                <a:gd name="connsiteX2-255" fmla="*/ 2411117 w 6646882"/>
                <a:gd name="connsiteY2-256" fmla="*/ 3699621 h 3699621"/>
                <a:gd name="connsiteX3-257" fmla="*/ 0 w 6646882"/>
                <a:gd name="connsiteY3-258" fmla="*/ 648887 h 3699621"/>
                <a:gd name="connsiteX4-259" fmla="*/ 15970 w 6646882"/>
                <a:gd name="connsiteY4-260" fmla="*/ 544250 h 3699621"/>
                <a:gd name="connsiteX5-261" fmla="*/ 3598074 w 6646882"/>
                <a:gd name="connsiteY5-262" fmla="*/ 440564 h 3699621"/>
                <a:gd name="connsiteX6-263" fmla="*/ 6646882 w 6646882"/>
                <a:gd name="connsiteY6-264" fmla="*/ 357359 h 3699621"/>
                <a:gd name="connsiteX0-265" fmla="*/ 6646882 w 6646882"/>
                <a:gd name="connsiteY0-266" fmla="*/ 360707 h 3702969"/>
                <a:gd name="connsiteX1-267" fmla="*/ 6595089 w 6646882"/>
                <a:gd name="connsiteY1-268" fmla="*/ 410594 h 3702969"/>
                <a:gd name="connsiteX2-269" fmla="*/ 2411117 w 6646882"/>
                <a:gd name="connsiteY2-270" fmla="*/ 3702969 h 3702969"/>
                <a:gd name="connsiteX3-271" fmla="*/ 0 w 6646882"/>
                <a:gd name="connsiteY3-272" fmla="*/ 652235 h 3702969"/>
                <a:gd name="connsiteX4-273" fmla="*/ 15970 w 6646882"/>
                <a:gd name="connsiteY4-274" fmla="*/ 547598 h 3702969"/>
                <a:gd name="connsiteX5-275" fmla="*/ 3598074 w 6646882"/>
                <a:gd name="connsiteY5-276" fmla="*/ 443912 h 3702969"/>
                <a:gd name="connsiteX6-277" fmla="*/ 6646882 w 6646882"/>
                <a:gd name="connsiteY6-278" fmla="*/ 360707 h 3702969"/>
                <a:gd name="connsiteX0-279" fmla="*/ 6646882 w 6646882"/>
                <a:gd name="connsiteY0-280" fmla="*/ 360707 h 3702969"/>
                <a:gd name="connsiteX1-281" fmla="*/ 6595089 w 6646882"/>
                <a:gd name="connsiteY1-282" fmla="*/ 410594 h 3702969"/>
                <a:gd name="connsiteX2-283" fmla="*/ 2411117 w 6646882"/>
                <a:gd name="connsiteY2-284" fmla="*/ 3702969 h 3702969"/>
                <a:gd name="connsiteX3-285" fmla="*/ 0 w 6646882"/>
                <a:gd name="connsiteY3-286" fmla="*/ 652235 h 3702969"/>
                <a:gd name="connsiteX4-287" fmla="*/ 15970 w 6646882"/>
                <a:gd name="connsiteY4-288" fmla="*/ 547598 h 3702969"/>
                <a:gd name="connsiteX5-289" fmla="*/ 3598074 w 6646882"/>
                <a:gd name="connsiteY5-290" fmla="*/ 443912 h 3702969"/>
                <a:gd name="connsiteX6-291" fmla="*/ 6646882 w 6646882"/>
                <a:gd name="connsiteY6-292" fmla="*/ 360707 h 3702969"/>
                <a:gd name="connsiteX0-293" fmla="*/ 6398452 w 6595089"/>
                <a:gd name="connsiteY0-294" fmla="*/ 88723 h 3702969"/>
                <a:gd name="connsiteX1-295" fmla="*/ 6595089 w 6595089"/>
                <a:gd name="connsiteY1-296" fmla="*/ 410594 h 3702969"/>
                <a:gd name="connsiteX2-297" fmla="*/ 2411117 w 6595089"/>
                <a:gd name="connsiteY2-298" fmla="*/ 3702969 h 3702969"/>
                <a:gd name="connsiteX3-299" fmla="*/ 0 w 6595089"/>
                <a:gd name="connsiteY3-300" fmla="*/ 652235 h 3702969"/>
                <a:gd name="connsiteX4-301" fmla="*/ 15970 w 6595089"/>
                <a:gd name="connsiteY4-302" fmla="*/ 547598 h 3702969"/>
                <a:gd name="connsiteX5-303" fmla="*/ 3598074 w 6595089"/>
                <a:gd name="connsiteY5-304" fmla="*/ 443912 h 3702969"/>
                <a:gd name="connsiteX6-305" fmla="*/ 6398452 w 6595089"/>
                <a:gd name="connsiteY6-306" fmla="*/ 88723 h 3702969"/>
                <a:gd name="connsiteX0-307" fmla="*/ 6398452 w 6632057"/>
                <a:gd name="connsiteY0-308" fmla="*/ 88723 h 3702969"/>
                <a:gd name="connsiteX1-309" fmla="*/ 6632057 w 6632057"/>
                <a:gd name="connsiteY1-310" fmla="*/ 381477 h 3702969"/>
                <a:gd name="connsiteX2-311" fmla="*/ 2411117 w 6632057"/>
                <a:gd name="connsiteY2-312" fmla="*/ 3702969 h 3702969"/>
                <a:gd name="connsiteX3-313" fmla="*/ 0 w 6632057"/>
                <a:gd name="connsiteY3-314" fmla="*/ 652235 h 3702969"/>
                <a:gd name="connsiteX4-315" fmla="*/ 15970 w 6632057"/>
                <a:gd name="connsiteY4-316" fmla="*/ 547598 h 3702969"/>
                <a:gd name="connsiteX5-317" fmla="*/ 3598074 w 6632057"/>
                <a:gd name="connsiteY5-318" fmla="*/ 443912 h 3702969"/>
                <a:gd name="connsiteX6-319" fmla="*/ 6398452 w 6632057"/>
                <a:gd name="connsiteY6-320" fmla="*/ 88723 h 3702969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25" y="connsiteY6-26"/>
                </a:cxn>
              </a:cxnLst>
              <a:rect l="l" t="t" r="r" b="b"/>
              <a:pathLst>
                <a:path w="6632057" h="3702969">
                  <a:moveTo>
                    <a:pt x="6398452" y="88723"/>
                  </a:moveTo>
                  <a:lnTo>
                    <a:pt x="6632057" y="381477"/>
                  </a:lnTo>
                  <a:lnTo>
                    <a:pt x="2411117" y="3702969"/>
                  </a:lnTo>
                  <a:lnTo>
                    <a:pt x="0" y="652235"/>
                  </a:lnTo>
                  <a:lnTo>
                    <a:pt x="15970" y="547598"/>
                  </a:lnTo>
                  <a:cubicBezTo>
                    <a:pt x="253510" y="-613232"/>
                    <a:pt x="2475764" y="430207"/>
                    <a:pt x="3598074" y="443912"/>
                  </a:cubicBezTo>
                  <a:cubicBezTo>
                    <a:pt x="4503745" y="399947"/>
                    <a:pt x="5518148" y="88724"/>
                    <a:pt x="6398452" y="88723"/>
                  </a:cubicBezTo>
                  <a:close/>
                </a:path>
              </a:pathLst>
            </a:custGeom>
            <a:noFill/>
            <a:ln w="3810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思源黑体 CN Normal" panose="020b0400000000000000" pitchFamily="34" charset="-122"/>
                <a:ea typeface="思源黑体 CN Bold" panose="020b0800000000000000" pitchFamily="34" charset="-122"/>
                <a:sym typeface="思源黑体 CN Normal" panose="020b0400000000000000" pitchFamily="34" charset="-122"/>
              </a:endParaRPr>
            </a:p>
          </p:txBody>
        </p:sp>
        <p:sp>
          <p:nvSpPr>
            <p:cNvPr id="37" name="任意多边形 27"/>
            <p:cNvSpPr/>
            <p:nvPr/>
          </p:nvSpPr>
          <p:spPr>
            <a:xfrm rot="13912857" flipV="1">
              <a:off x="-3113083" y="2120325"/>
              <a:ext cx="8490681" cy="4722644"/>
            </a:xfrm>
            <a:custGeom>
              <a:gdLst>
                <a:gd name="connsiteX0" fmla="*/ 5152576 w 6595089"/>
                <a:gd name="connsiteY0" fmla="*/ 0 h 5163171"/>
                <a:gd name="connsiteX1" fmla="*/ 6595089 w 6595089"/>
                <a:gd name="connsiteY1" fmla="*/ 1897047 h 5163171"/>
                <a:gd name="connsiteX2" fmla="*/ 2299815 w 6595089"/>
                <a:gd name="connsiteY2" fmla="*/ 5163171 h 5163171"/>
                <a:gd name="connsiteX3" fmla="*/ 0 w 6595089"/>
                <a:gd name="connsiteY3" fmla="*/ 2138688 h 5163171"/>
                <a:gd name="connsiteX4" fmla="*/ 15970 w 6595089"/>
                <a:gd name="connsiteY4" fmla="*/ 2034051 h 5163171"/>
                <a:gd name="connsiteX5" fmla="*/ 2511664 w 6595089"/>
                <a:gd name="connsiteY5" fmla="*/ 2 h 5163171"/>
                <a:gd name="connsiteX0-1" fmla="*/ 6646882 w 6646882"/>
                <a:gd name="connsiteY0-2" fmla="*/ 1847159 h 5163170"/>
                <a:gd name="connsiteX1-3" fmla="*/ 6595089 w 6646882"/>
                <a:gd name="connsiteY1-4" fmla="*/ 1897046 h 5163170"/>
                <a:gd name="connsiteX2-5" fmla="*/ 2299815 w 6646882"/>
                <a:gd name="connsiteY2-6" fmla="*/ 5163170 h 5163170"/>
                <a:gd name="connsiteX3-7" fmla="*/ 0 w 6646882"/>
                <a:gd name="connsiteY3-8" fmla="*/ 2138687 h 5163170"/>
                <a:gd name="connsiteX4-9" fmla="*/ 15970 w 6646882"/>
                <a:gd name="connsiteY4-10" fmla="*/ 2034050 h 5163170"/>
                <a:gd name="connsiteX5-11" fmla="*/ 2511664 w 6646882"/>
                <a:gd name="connsiteY5-12" fmla="*/ 1 h 5163170"/>
                <a:gd name="connsiteX6" fmla="*/ 6646882 w 6646882"/>
                <a:gd name="connsiteY6" fmla="*/ 1847159 h 5163170"/>
                <a:gd name="connsiteX0-13" fmla="*/ 6646882 w 6646882"/>
                <a:gd name="connsiteY0-14" fmla="*/ 1079632 h 4395643"/>
                <a:gd name="connsiteX1-15" fmla="*/ 6595089 w 6646882"/>
                <a:gd name="connsiteY1-16" fmla="*/ 1129519 h 4395643"/>
                <a:gd name="connsiteX2-17" fmla="*/ 2299815 w 6646882"/>
                <a:gd name="connsiteY2-18" fmla="*/ 4395643 h 4395643"/>
                <a:gd name="connsiteX3-19" fmla="*/ 0 w 6646882"/>
                <a:gd name="connsiteY3-20" fmla="*/ 1371160 h 4395643"/>
                <a:gd name="connsiteX4-21" fmla="*/ 15970 w 6646882"/>
                <a:gd name="connsiteY4-22" fmla="*/ 1266523 h 4395643"/>
                <a:gd name="connsiteX5-23" fmla="*/ 3095290 w 6646882"/>
                <a:gd name="connsiteY5-24" fmla="*/ 1 h 4395643"/>
                <a:gd name="connsiteX6-25" fmla="*/ 6646882 w 6646882"/>
                <a:gd name="connsiteY6-26" fmla="*/ 1079632 h 4395643"/>
                <a:gd name="connsiteX0-27" fmla="*/ 6646882 w 6646882"/>
                <a:gd name="connsiteY0-28" fmla="*/ 1079632 h 4351386"/>
                <a:gd name="connsiteX1-29" fmla="*/ 6595089 w 6646882"/>
                <a:gd name="connsiteY1-30" fmla="*/ 1129519 h 4351386"/>
                <a:gd name="connsiteX2-31" fmla="*/ 2356006 w 6646882"/>
                <a:gd name="connsiteY2-32" fmla="*/ 4351386 h 4351386"/>
                <a:gd name="connsiteX3-33" fmla="*/ 0 w 6646882"/>
                <a:gd name="connsiteY3-34" fmla="*/ 1371160 h 4351386"/>
                <a:gd name="connsiteX4-35" fmla="*/ 15970 w 6646882"/>
                <a:gd name="connsiteY4-36" fmla="*/ 1266523 h 4351386"/>
                <a:gd name="connsiteX5-37" fmla="*/ 3095290 w 6646882"/>
                <a:gd name="connsiteY5-38" fmla="*/ 1 h 4351386"/>
                <a:gd name="connsiteX6-39" fmla="*/ 6646882 w 6646882"/>
                <a:gd name="connsiteY6-40" fmla="*/ 1079632 h 4351386"/>
                <a:gd name="connsiteX0-41" fmla="*/ 6646882 w 6646882"/>
                <a:gd name="connsiteY0-42" fmla="*/ 1079632 h 4421894"/>
                <a:gd name="connsiteX1-43" fmla="*/ 6595089 w 6646882"/>
                <a:gd name="connsiteY1-44" fmla="*/ 1129519 h 4421894"/>
                <a:gd name="connsiteX2-45" fmla="*/ 2411117 w 6646882"/>
                <a:gd name="connsiteY2-46" fmla="*/ 4421894 h 4421894"/>
                <a:gd name="connsiteX3-47" fmla="*/ 0 w 6646882"/>
                <a:gd name="connsiteY3-48" fmla="*/ 1371160 h 4421894"/>
                <a:gd name="connsiteX4-49" fmla="*/ 15970 w 6646882"/>
                <a:gd name="connsiteY4-50" fmla="*/ 1266523 h 4421894"/>
                <a:gd name="connsiteX5-51" fmla="*/ 3095290 w 6646882"/>
                <a:gd name="connsiteY5-52" fmla="*/ 1 h 4421894"/>
                <a:gd name="connsiteX6-53" fmla="*/ 6646882 w 6646882"/>
                <a:gd name="connsiteY6-54" fmla="*/ 1079632 h 4421894"/>
                <a:gd name="connsiteX0-55" fmla="*/ 6646882 w 6646882"/>
                <a:gd name="connsiteY0-56" fmla="*/ 1186511 h 4528773"/>
                <a:gd name="connsiteX1-57" fmla="*/ 6595089 w 6646882"/>
                <a:gd name="connsiteY1-58" fmla="*/ 1236398 h 4528773"/>
                <a:gd name="connsiteX2-59" fmla="*/ 2411117 w 6646882"/>
                <a:gd name="connsiteY2-60" fmla="*/ 4528773 h 4528773"/>
                <a:gd name="connsiteX3-61" fmla="*/ 0 w 6646882"/>
                <a:gd name="connsiteY3-62" fmla="*/ 1478039 h 4528773"/>
                <a:gd name="connsiteX4-63" fmla="*/ 15970 w 6646882"/>
                <a:gd name="connsiteY4-64" fmla="*/ 1373402 h 4528773"/>
                <a:gd name="connsiteX5-65" fmla="*/ 3322331 w 6646882"/>
                <a:gd name="connsiteY5-66" fmla="*/ 0 h 4528773"/>
                <a:gd name="connsiteX6-67" fmla="*/ 6646882 w 6646882"/>
                <a:gd name="connsiteY6-68" fmla="*/ 1186511 h 4528773"/>
                <a:gd name="connsiteX0-69" fmla="*/ 6646882 w 6646882"/>
                <a:gd name="connsiteY0-70" fmla="*/ 948822 h 4291084"/>
                <a:gd name="connsiteX1-71" fmla="*/ 6595089 w 6646882"/>
                <a:gd name="connsiteY1-72" fmla="*/ 998709 h 4291084"/>
                <a:gd name="connsiteX2-73" fmla="*/ 2411117 w 6646882"/>
                <a:gd name="connsiteY2-74" fmla="*/ 4291084 h 4291084"/>
                <a:gd name="connsiteX3-75" fmla="*/ 0 w 6646882"/>
                <a:gd name="connsiteY3-76" fmla="*/ 1240350 h 4291084"/>
                <a:gd name="connsiteX4-77" fmla="*/ 15970 w 6646882"/>
                <a:gd name="connsiteY4-78" fmla="*/ 1135713 h 4291084"/>
                <a:gd name="connsiteX5-79" fmla="*/ 3066173 w 6646882"/>
                <a:gd name="connsiteY5-80" fmla="*/ 44 h 4291084"/>
                <a:gd name="connsiteX6-81" fmla="*/ 6646882 w 6646882"/>
                <a:gd name="connsiteY6-82" fmla="*/ 948822 h 4291084"/>
                <a:gd name="connsiteX0-83" fmla="*/ 6646882 w 6646882"/>
                <a:gd name="connsiteY0-84" fmla="*/ 948822 h 4291084"/>
                <a:gd name="connsiteX1-85" fmla="*/ 6595089 w 6646882"/>
                <a:gd name="connsiteY1-86" fmla="*/ 998709 h 4291084"/>
                <a:gd name="connsiteX2-87" fmla="*/ 2411117 w 6646882"/>
                <a:gd name="connsiteY2-88" fmla="*/ 4291084 h 4291084"/>
                <a:gd name="connsiteX3-89" fmla="*/ 0 w 6646882"/>
                <a:gd name="connsiteY3-90" fmla="*/ 1240350 h 4291084"/>
                <a:gd name="connsiteX4-91" fmla="*/ 15970 w 6646882"/>
                <a:gd name="connsiteY4-92" fmla="*/ 1135713 h 4291084"/>
                <a:gd name="connsiteX5-93" fmla="*/ 3066173 w 6646882"/>
                <a:gd name="connsiteY5-94" fmla="*/ 44 h 4291084"/>
                <a:gd name="connsiteX6-95" fmla="*/ 6646882 w 6646882"/>
                <a:gd name="connsiteY6-96" fmla="*/ 948822 h 4291084"/>
                <a:gd name="connsiteX0-97" fmla="*/ 6646882 w 6646882"/>
                <a:gd name="connsiteY0-98" fmla="*/ 907150 h 4249412"/>
                <a:gd name="connsiteX1-99" fmla="*/ 6595089 w 6646882"/>
                <a:gd name="connsiteY1-100" fmla="*/ 957037 h 4249412"/>
                <a:gd name="connsiteX2-101" fmla="*/ 2411117 w 6646882"/>
                <a:gd name="connsiteY2-102" fmla="*/ 4249412 h 4249412"/>
                <a:gd name="connsiteX3-103" fmla="*/ 0 w 6646882"/>
                <a:gd name="connsiteY3-104" fmla="*/ 1198678 h 4249412"/>
                <a:gd name="connsiteX4-105" fmla="*/ 15970 w 6646882"/>
                <a:gd name="connsiteY4-106" fmla="*/ 1094041 h 4249412"/>
                <a:gd name="connsiteX5-107" fmla="*/ 3027613 w 6646882"/>
                <a:gd name="connsiteY5-108" fmla="*/ 734 h 4249412"/>
                <a:gd name="connsiteX6-109" fmla="*/ 6646882 w 6646882"/>
                <a:gd name="connsiteY6-110" fmla="*/ 907150 h 4249412"/>
                <a:gd name="connsiteX0-111" fmla="*/ 6646882 w 6646882"/>
                <a:gd name="connsiteY0-112" fmla="*/ 589456 h 3931718"/>
                <a:gd name="connsiteX1-113" fmla="*/ 6595089 w 6646882"/>
                <a:gd name="connsiteY1-114" fmla="*/ 639343 h 3931718"/>
                <a:gd name="connsiteX2-115" fmla="*/ 2411117 w 6646882"/>
                <a:gd name="connsiteY2-116" fmla="*/ 3931718 h 3931718"/>
                <a:gd name="connsiteX3-117" fmla="*/ 0 w 6646882"/>
                <a:gd name="connsiteY3-118" fmla="*/ 880984 h 3931718"/>
                <a:gd name="connsiteX4-119" fmla="*/ 15970 w 6646882"/>
                <a:gd name="connsiteY4-120" fmla="*/ 776347 h 3931718"/>
                <a:gd name="connsiteX5-121" fmla="*/ 2923880 w 6646882"/>
                <a:gd name="connsiteY5-122" fmla="*/ 100497 h 3931718"/>
                <a:gd name="connsiteX6-123" fmla="*/ 6646882 w 6646882"/>
                <a:gd name="connsiteY6-124" fmla="*/ 589456 h 3931718"/>
                <a:gd name="connsiteX0-125" fmla="*/ 6646882 w 6646882"/>
                <a:gd name="connsiteY0-126" fmla="*/ 240320 h 3582582"/>
                <a:gd name="connsiteX1-127" fmla="*/ 6595089 w 6646882"/>
                <a:gd name="connsiteY1-128" fmla="*/ 290207 h 3582582"/>
                <a:gd name="connsiteX2-129" fmla="*/ 2411117 w 6646882"/>
                <a:gd name="connsiteY2-130" fmla="*/ 3582582 h 3582582"/>
                <a:gd name="connsiteX3-131" fmla="*/ 0 w 6646882"/>
                <a:gd name="connsiteY3-132" fmla="*/ 531848 h 3582582"/>
                <a:gd name="connsiteX4-133" fmla="*/ 15970 w 6646882"/>
                <a:gd name="connsiteY4-134" fmla="*/ 427211 h 3582582"/>
                <a:gd name="connsiteX5-135" fmla="*/ 2806506 w 6646882"/>
                <a:gd name="connsiteY5-136" fmla="*/ 839077 h 3582582"/>
                <a:gd name="connsiteX6-137" fmla="*/ 6646882 w 6646882"/>
                <a:gd name="connsiteY6-138" fmla="*/ 240320 h 3582582"/>
                <a:gd name="connsiteX0-139" fmla="*/ 6646882 w 6646882"/>
                <a:gd name="connsiteY0-140" fmla="*/ 339077 h 3681339"/>
                <a:gd name="connsiteX1-141" fmla="*/ 6595089 w 6646882"/>
                <a:gd name="connsiteY1-142" fmla="*/ 388964 h 3681339"/>
                <a:gd name="connsiteX2-143" fmla="*/ 2411117 w 6646882"/>
                <a:gd name="connsiteY2-144" fmla="*/ 3681339 h 3681339"/>
                <a:gd name="connsiteX3-145" fmla="*/ 0 w 6646882"/>
                <a:gd name="connsiteY3-146" fmla="*/ 630605 h 3681339"/>
                <a:gd name="connsiteX4-147" fmla="*/ 15970 w 6646882"/>
                <a:gd name="connsiteY4-148" fmla="*/ 525968 h 3681339"/>
                <a:gd name="connsiteX5-149" fmla="*/ 2753492 w 6646882"/>
                <a:gd name="connsiteY5-150" fmla="*/ 487951 h 3681339"/>
                <a:gd name="connsiteX6-151" fmla="*/ 6646882 w 6646882"/>
                <a:gd name="connsiteY6-152" fmla="*/ 339077 h 3681339"/>
                <a:gd name="connsiteX0-153" fmla="*/ 6646882 w 6646882"/>
                <a:gd name="connsiteY0-154" fmla="*/ 710618 h 4052880"/>
                <a:gd name="connsiteX1-155" fmla="*/ 6595089 w 6646882"/>
                <a:gd name="connsiteY1-156" fmla="*/ 760505 h 4052880"/>
                <a:gd name="connsiteX2-157" fmla="*/ 2411117 w 6646882"/>
                <a:gd name="connsiteY2-158" fmla="*/ 4052880 h 4052880"/>
                <a:gd name="connsiteX3-159" fmla="*/ 0 w 6646882"/>
                <a:gd name="connsiteY3-160" fmla="*/ 1002146 h 4052880"/>
                <a:gd name="connsiteX4-161" fmla="*/ 15970 w 6646882"/>
                <a:gd name="connsiteY4-162" fmla="*/ 897509 h 4052880"/>
                <a:gd name="connsiteX5-163" fmla="*/ 3816573 w 6646882"/>
                <a:gd name="connsiteY5-164" fmla="*/ 34157 h 4052880"/>
                <a:gd name="connsiteX6-165" fmla="*/ 6646882 w 6646882"/>
                <a:gd name="connsiteY6-166" fmla="*/ 710618 h 4052880"/>
                <a:gd name="connsiteX0-167" fmla="*/ 6646882 w 6646882"/>
                <a:gd name="connsiteY0-168" fmla="*/ 710618 h 4052880"/>
                <a:gd name="connsiteX1-169" fmla="*/ 6595089 w 6646882"/>
                <a:gd name="connsiteY1-170" fmla="*/ 760505 h 4052880"/>
                <a:gd name="connsiteX2-171" fmla="*/ 2411117 w 6646882"/>
                <a:gd name="connsiteY2-172" fmla="*/ 4052880 h 4052880"/>
                <a:gd name="connsiteX3-173" fmla="*/ 0 w 6646882"/>
                <a:gd name="connsiteY3-174" fmla="*/ 1002146 h 4052880"/>
                <a:gd name="connsiteX4-175" fmla="*/ 15970 w 6646882"/>
                <a:gd name="connsiteY4-176" fmla="*/ 897509 h 4052880"/>
                <a:gd name="connsiteX5-177" fmla="*/ 3816573 w 6646882"/>
                <a:gd name="connsiteY5-178" fmla="*/ 34157 h 4052880"/>
                <a:gd name="connsiteX6-179" fmla="*/ 6646882 w 6646882"/>
                <a:gd name="connsiteY6-180" fmla="*/ 710618 h 4052880"/>
                <a:gd name="connsiteX0-181" fmla="*/ 6646882 w 6646882"/>
                <a:gd name="connsiteY0-182" fmla="*/ 812421 h 4154683"/>
                <a:gd name="connsiteX1-183" fmla="*/ 6595089 w 6646882"/>
                <a:gd name="connsiteY1-184" fmla="*/ 862308 h 4154683"/>
                <a:gd name="connsiteX2-185" fmla="*/ 2411117 w 6646882"/>
                <a:gd name="connsiteY2-186" fmla="*/ 4154683 h 4154683"/>
                <a:gd name="connsiteX3-187" fmla="*/ 0 w 6646882"/>
                <a:gd name="connsiteY3-188" fmla="*/ 1103949 h 4154683"/>
                <a:gd name="connsiteX4-189" fmla="*/ 15970 w 6646882"/>
                <a:gd name="connsiteY4-190" fmla="*/ 999312 h 4154683"/>
                <a:gd name="connsiteX5-191" fmla="*/ 3764929 w 6646882"/>
                <a:gd name="connsiteY5-192" fmla="*/ 8761 h 4154683"/>
                <a:gd name="connsiteX6-193" fmla="*/ 6646882 w 6646882"/>
                <a:gd name="connsiteY6-194" fmla="*/ 812421 h 4154683"/>
                <a:gd name="connsiteX0-195" fmla="*/ 6646882 w 6646882"/>
                <a:gd name="connsiteY0-196" fmla="*/ 328977 h 3671239"/>
                <a:gd name="connsiteX1-197" fmla="*/ 6595089 w 6646882"/>
                <a:gd name="connsiteY1-198" fmla="*/ 378864 h 3671239"/>
                <a:gd name="connsiteX2-199" fmla="*/ 2411117 w 6646882"/>
                <a:gd name="connsiteY2-200" fmla="*/ 3671239 h 3671239"/>
                <a:gd name="connsiteX3-201" fmla="*/ 0 w 6646882"/>
                <a:gd name="connsiteY3-202" fmla="*/ 620505 h 3671239"/>
                <a:gd name="connsiteX4-203" fmla="*/ 15970 w 6646882"/>
                <a:gd name="connsiteY4-204" fmla="*/ 515868 h 3671239"/>
                <a:gd name="connsiteX5-205" fmla="*/ 3679289 w 6646882"/>
                <a:gd name="connsiteY5-206" fmla="*/ 516089 h 3671239"/>
                <a:gd name="connsiteX6-207" fmla="*/ 6646882 w 6646882"/>
                <a:gd name="connsiteY6-208" fmla="*/ 328977 h 3671239"/>
                <a:gd name="connsiteX0-209" fmla="*/ 6646882 w 6646882"/>
                <a:gd name="connsiteY0-210" fmla="*/ 709277 h 4051539"/>
                <a:gd name="connsiteX1-211" fmla="*/ 6595089 w 6646882"/>
                <a:gd name="connsiteY1-212" fmla="*/ 759164 h 4051539"/>
                <a:gd name="connsiteX2-213" fmla="*/ 2411117 w 6646882"/>
                <a:gd name="connsiteY2-214" fmla="*/ 4051539 h 4051539"/>
                <a:gd name="connsiteX3-215" fmla="*/ 0 w 6646882"/>
                <a:gd name="connsiteY3-216" fmla="*/ 1000805 h 4051539"/>
                <a:gd name="connsiteX4-217" fmla="*/ 15970 w 6646882"/>
                <a:gd name="connsiteY4-218" fmla="*/ 896168 h 4051539"/>
                <a:gd name="connsiteX5-219" fmla="*/ 3387969 w 6646882"/>
                <a:gd name="connsiteY5-220" fmla="*/ 34647 h 4051539"/>
                <a:gd name="connsiteX6-221" fmla="*/ 6646882 w 6646882"/>
                <a:gd name="connsiteY6-222" fmla="*/ 709277 h 4051539"/>
                <a:gd name="connsiteX0-223" fmla="*/ 6646882 w 6646882"/>
                <a:gd name="connsiteY0-224" fmla="*/ 709277 h 4051539"/>
                <a:gd name="connsiteX1-225" fmla="*/ 6595089 w 6646882"/>
                <a:gd name="connsiteY1-226" fmla="*/ 759164 h 4051539"/>
                <a:gd name="connsiteX2-227" fmla="*/ 2411117 w 6646882"/>
                <a:gd name="connsiteY2-228" fmla="*/ 4051539 h 4051539"/>
                <a:gd name="connsiteX3-229" fmla="*/ 0 w 6646882"/>
                <a:gd name="connsiteY3-230" fmla="*/ 1000805 h 4051539"/>
                <a:gd name="connsiteX4-231" fmla="*/ 15970 w 6646882"/>
                <a:gd name="connsiteY4-232" fmla="*/ 896168 h 4051539"/>
                <a:gd name="connsiteX5-233" fmla="*/ 3387969 w 6646882"/>
                <a:gd name="connsiteY5-234" fmla="*/ 34647 h 4051539"/>
                <a:gd name="connsiteX6-235" fmla="*/ 6646882 w 6646882"/>
                <a:gd name="connsiteY6-236" fmla="*/ 709277 h 4051539"/>
                <a:gd name="connsiteX0-237" fmla="*/ 6646882 w 6646882"/>
                <a:gd name="connsiteY0-238" fmla="*/ 357359 h 3699621"/>
                <a:gd name="connsiteX1-239" fmla="*/ 6595089 w 6646882"/>
                <a:gd name="connsiteY1-240" fmla="*/ 407246 h 3699621"/>
                <a:gd name="connsiteX2-241" fmla="*/ 2411117 w 6646882"/>
                <a:gd name="connsiteY2-242" fmla="*/ 3699621 h 3699621"/>
                <a:gd name="connsiteX3-243" fmla="*/ 0 w 6646882"/>
                <a:gd name="connsiteY3-244" fmla="*/ 648887 h 3699621"/>
                <a:gd name="connsiteX4-245" fmla="*/ 15970 w 6646882"/>
                <a:gd name="connsiteY4-246" fmla="*/ 544250 h 3699621"/>
                <a:gd name="connsiteX5-247" fmla="*/ 3598074 w 6646882"/>
                <a:gd name="connsiteY5-248" fmla="*/ 440564 h 3699621"/>
                <a:gd name="connsiteX6-249" fmla="*/ 6646882 w 6646882"/>
                <a:gd name="connsiteY6-250" fmla="*/ 357359 h 3699621"/>
                <a:gd name="connsiteX0-251" fmla="*/ 6646882 w 6646882"/>
                <a:gd name="connsiteY0-252" fmla="*/ 357359 h 3699621"/>
                <a:gd name="connsiteX1-253" fmla="*/ 6595089 w 6646882"/>
                <a:gd name="connsiteY1-254" fmla="*/ 407246 h 3699621"/>
                <a:gd name="connsiteX2-255" fmla="*/ 2411117 w 6646882"/>
                <a:gd name="connsiteY2-256" fmla="*/ 3699621 h 3699621"/>
                <a:gd name="connsiteX3-257" fmla="*/ 0 w 6646882"/>
                <a:gd name="connsiteY3-258" fmla="*/ 648887 h 3699621"/>
                <a:gd name="connsiteX4-259" fmla="*/ 15970 w 6646882"/>
                <a:gd name="connsiteY4-260" fmla="*/ 544250 h 3699621"/>
                <a:gd name="connsiteX5-261" fmla="*/ 3598074 w 6646882"/>
                <a:gd name="connsiteY5-262" fmla="*/ 440564 h 3699621"/>
                <a:gd name="connsiteX6-263" fmla="*/ 6646882 w 6646882"/>
                <a:gd name="connsiteY6-264" fmla="*/ 357359 h 3699621"/>
                <a:gd name="connsiteX0-265" fmla="*/ 6646882 w 6646882"/>
                <a:gd name="connsiteY0-266" fmla="*/ 360707 h 3702969"/>
                <a:gd name="connsiteX1-267" fmla="*/ 6595089 w 6646882"/>
                <a:gd name="connsiteY1-268" fmla="*/ 410594 h 3702969"/>
                <a:gd name="connsiteX2-269" fmla="*/ 2411117 w 6646882"/>
                <a:gd name="connsiteY2-270" fmla="*/ 3702969 h 3702969"/>
                <a:gd name="connsiteX3-271" fmla="*/ 0 w 6646882"/>
                <a:gd name="connsiteY3-272" fmla="*/ 652235 h 3702969"/>
                <a:gd name="connsiteX4-273" fmla="*/ 15970 w 6646882"/>
                <a:gd name="connsiteY4-274" fmla="*/ 547598 h 3702969"/>
                <a:gd name="connsiteX5-275" fmla="*/ 3598074 w 6646882"/>
                <a:gd name="connsiteY5-276" fmla="*/ 443912 h 3702969"/>
                <a:gd name="connsiteX6-277" fmla="*/ 6646882 w 6646882"/>
                <a:gd name="connsiteY6-278" fmla="*/ 360707 h 3702969"/>
                <a:gd name="connsiteX0-279" fmla="*/ 6646882 w 6646882"/>
                <a:gd name="connsiteY0-280" fmla="*/ 360707 h 3702969"/>
                <a:gd name="connsiteX1-281" fmla="*/ 6595089 w 6646882"/>
                <a:gd name="connsiteY1-282" fmla="*/ 410594 h 3702969"/>
                <a:gd name="connsiteX2-283" fmla="*/ 2411117 w 6646882"/>
                <a:gd name="connsiteY2-284" fmla="*/ 3702969 h 3702969"/>
                <a:gd name="connsiteX3-285" fmla="*/ 0 w 6646882"/>
                <a:gd name="connsiteY3-286" fmla="*/ 652235 h 3702969"/>
                <a:gd name="connsiteX4-287" fmla="*/ 15970 w 6646882"/>
                <a:gd name="connsiteY4-288" fmla="*/ 547598 h 3702969"/>
                <a:gd name="connsiteX5-289" fmla="*/ 3598074 w 6646882"/>
                <a:gd name="connsiteY5-290" fmla="*/ 443912 h 3702969"/>
                <a:gd name="connsiteX6-291" fmla="*/ 6646882 w 6646882"/>
                <a:gd name="connsiteY6-292" fmla="*/ 360707 h 3702969"/>
                <a:gd name="connsiteX0-293" fmla="*/ 6398452 w 6595089"/>
                <a:gd name="connsiteY0-294" fmla="*/ 88723 h 3702969"/>
                <a:gd name="connsiteX1-295" fmla="*/ 6595089 w 6595089"/>
                <a:gd name="connsiteY1-296" fmla="*/ 410594 h 3702969"/>
                <a:gd name="connsiteX2-297" fmla="*/ 2411117 w 6595089"/>
                <a:gd name="connsiteY2-298" fmla="*/ 3702969 h 3702969"/>
                <a:gd name="connsiteX3-299" fmla="*/ 0 w 6595089"/>
                <a:gd name="connsiteY3-300" fmla="*/ 652235 h 3702969"/>
                <a:gd name="connsiteX4-301" fmla="*/ 15970 w 6595089"/>
                <a:gd name="connsiteY4-302" fmla="*/ 547598 h 3702969"/>
                <a:gd name="connsiteX5-303" fmla="*/ 3598074 w 6595089"/>
                <a:gd name="connsiteY5-304" fmla="*/ 443912 h 3702969"/>
                <a:gd name="connsiteX6-305" fmla="*/ 6398452 w 6595089"/>
                <a:gd name="connsiteY6-306" fmla="*/ 88723 h 3702969"/>
                <a:gd name="connsiteX0-307" fmla="*/ 6398452 w 6632057"/>
                <a:gd name="connsiteY0-308" fmla="*/ 88723 h 3702969"/>
                <a:gd name="connsiteX1-309" fmla="*/ 6632057 w 6632057"/>
                <a:gd name="connsiteY1-310" fmla="*/ 381477 h 3702969"/>
                <a:gd name="connsiteX2-311" fmla="*/ 2411117 w 6632057"/>
                <a:gd name="connsiteY2-312" fmla="*/ 3702969 h 3702969"/>
                <a:gd name="connsiteX3-313" fmla="*/ 0 w 6632057"/>
                <a:gd name="connsiteY3-314" fmla="*/ 652235 h 3702969"/>
                <a:gd name="connsiteX4-315" fmla="*/ 15970 w 6632057"/>
                <a:gd name="connsiteY4-316" fmla="*/ 547598 h 3702969"/>
                <a:gd name="connsiteX5-317" fmla="*/ 3598074 w 6632057"/>
                <a:gd name="connsiteY5-318" fmla="*/ 443912 h 3702969"/>
                <a:gd name="connsiteX6-319" fmla="*/ 6398452 w 6632057"/>
                <a:gd name="connsiteY6-320" fmla="*/ 88723 h 3702969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25" y="connsiteY6-26"/>
                </a:cxn>
              </a:cxnLst>
              <a:rect l="l" t="t" r="r" b="b"/>
              <a:pathLst>
                <a:path w="6632057" h="3702969">
                  <a:moveTo>
                    <a:pt x="6398452" y="88723"/>
                  </a:moveTo>
                  <a:lnTo>
                    <a:pt x="6632057" y="381477"/>
                  </a:lnTo>
                  <a:lnTo>
                    <a:pt x="2411117" y="3702969"/>
                  </a:lnTo>
                  <a:lnTo>
                    <a:pt x="0" y="652235"/>
                  </a:lnTo>
                  <a:lnTo>
                    <a:pt x="15970" y="547598"/>
                  </a:lnTo>
                  <a:cubicBezTo>
                    <a:pt x="253510" y="-613232"/>
                    <a:pt x="2475764" y="430207"/>
                    <a:pt x="3598074" y="443912"/>
                  </a:cubicBezTo>
                  <a:cubicBezTo>
                    <a:pt x="4503745" y="399947"/>
                    <a:pt x="5518148" y="88724"/>
                    <a:pt x="6398452" y="88723"/>
                  </a:cubicBezTo>
                  <a:close/>
                </a:path>
              </a:pathLst>
            </a:custGeom>
            <a:blipFill dpi="0" rotWithShape="0">
              <a:blip r:embed="rId2"/>
              <a:stretch>
                <a:fillRect l="-10890" r="-70048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思源黑体 CN Normal" panose="020b0400000000000000" pitchFamily="34" charset="-122"/>
                <a:ea typeface="思源黑体 CN Bold" panose="020b0800000000000000" pitchFamily="34" charset="-122"/>
                <a:sym typeface="思源黑体 CN Normal" panose="020b0400000000000000" pitchFamily="34" charset="-122"/>
              </a:endParaRPr>
            </a:p>
          </p:txBody>
        </p:sp>
      </p:grpSp>
      <p:grpSp>
        <p:nvGrpSpPr>
          <p:cNvPr id="6" name="组合 5"/>
          <p:cNvGrpSpPr/>
          <p:nvPr/>
        </p:nvGrpSpPr>
        <p:grpSpPr>
          <a:xfrm>
            <a:off x="5725460" y="1298560"/>
            <a:ext cx="5647424" cy="720254"/>
            <a:chOff x="5393956" y="1341485"/>
            <a:chExt cx="5647424" cy="720254"/>
          </a:xfrm>
        </p:grpSpPr>
        <p:sp>
          <p:nvSpPr>
            <p:cNvPr id="41" name="矩形: 圆角 40"/>
            <p:cNvSpPr/>
            <p:nvPr/>
          </p:nvSpPr>
          <p:spPr>
            <a:xfrm>
              <a:off x="6386216" y="1341485"/>
              <a:ext cx="4655164" cy="720254"/>
            </a:xfrm>
            <a:prstGeom prst="roundRect">
              <a:avLst>
                <a:gd name="adj" fmla="val 5856"/>
              </a:avLst>
            </a:prstGeom>
            <a:solidFill>
              <a:srgbClr val="0070C0"/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文本框 33"/>
            <p:cNvSpPr txBox="1"/>
            <p:nvPr/>
          </p:nvSpPr>
          <p:spPr>
            <a:xfrm>
              <a:off x="6518504" y="1470779"/>
              <a:ext cx="119235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r>
                <a:rPr lang="zh-CN" altLang="en-US" sz="2400" b="1">
                  <a:solidFill>
                    <a:schemeClr val="bg1"/>
                  </a:solidFill>
                  <a:effectLst>
                    <a:outerShdw blurRad="25400" dist="25400" dir="2700000" algn="tl">
                      <a:srgbClr val="0070C0">
                        <a:alpha val="19000"/>
                      </a:srgb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  <a:cs typeface="Aa楷体" panose="02000500000000000000" pitchFamily="2" charset="-122"/>
                  <a:sym typeface="思源黑体 CN Normal" panose="020b0400000000000000" pitchFamily="34" charset="-122"/>
                </a:rPr>
                <a:t>分油器</a:t>
              </a:r>
              <a:endPara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>
                  <a:outerShdw blurRad="25400" dist="25400" dir="2700000" algn="tl">
                    <a:srgbClr val="0070C0">
                      <a:alpha val="19000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Aa楷体" panose="02000500000000000000" pitchFamily="2" charset="-122"/>
                <a:sym typeface="思源黑体 CN Normal" panose="020b0400000000000000" pitchFamily="34" charset="-122"/>
              </a:endParaRPr>
            </a:p>
          </p:txBody>
        </p:sp>
        <p:sp>
          <p:nvSpPr>
            <p:cNvPr id="53" name="矩形: 圆角 52"/>
            <p:cNvSpPr/>
            <p:nvPr/>
          </p:nvSpPr>
          <p:spPr>
            <a:xfrm>
              <a:off x="5393956" y="1341485"/>
              <a:ext cx="733490" cy="720254"/>
            </a:xfrm>
            <a:prstGeom prst="roundRect">
              <a:avLst>
                <a:gd name="adj" fmla="val 5856"/>
              </a:avLst>
            </a:prstGeom>
            <a:solidFill>
              <a:srgbClr val="0070C0"/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 b="1">
                  <a:latin typeface="+mj-ea"/>
                  <a:ea typeface="+mj-ea"/>
                </a:rPr>
                <a:t>5.4.1</a:t>
              </a:r>
              <a:endParaRPr lang="zh-CN" altLang="en-US" sz="1600" b="1">
                <a:latin typeface="+mj-ea"/>
                <a:ea typeface="+mj-ea"/>
              </a:endParaRPr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5725460" y="2341192"/>
            <a:ext cx="5647424" cy="720254"/>
            <a:chOff x="5393956" y="2410394"/>
            <a:chExt cx="5647424" cy="720254"/>
          </a:xfrm>
        </p:grpSpPr>
        <p:sp>
          <p:nvSpPr>
            <p:cNvPr id="47" name="文本框 46"/>
            <p:cNvSpPr txBox="1"/>
            <p:nvPr/>
          </p:nvSpPr>
          <p:spPr>
            <a:xfrm>
              <a:off x="6518503" y="2539688"/>
              <a:ext cx="205404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r>
                <a:rPr lang="zh-CN" altLang="en-US" sz="2400" b="1">
                  <a:solidFill>
                    <a:schemeClr val="tx1">
                      <a:lumMod val="85000"/>
                      <a:lumOff val="15000"/>
                    </a:schemeClr>
                  </a:solidFill>
                  <a:effectLst>
                    <a:outerShdw blurRad="25400" dist="25400" dir="2700000" algn="tl">
                      <a:srgbClr val="0070C0">
                        <a:alpha val="19000"/>
                      </a:srgb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  <a:cs typeface="Aa楷体" panose="02000500000000000000" pitchFamily="2" charset="-122"/>
                  <a:sym typeface="思源黑体 CN Normal" panose="020b0400000000000000" pitchFamily="34" charset="-122"/>
                </a:rPr>
                <a:t>贮液器 </a:t>
              </a:r>
              <a:endPara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25400" dist="25400" dir="2700000" algn="tl">
                    <a:srgbClr val="0070C0">
                      <a:alpha val="19000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Aa楷体" panose="02000500000000000000" pitchFamily="2" charset="-122"/>
                <a:sym typeface="思源黑体 CN Normal" panose="020b0400000000000000" pitchFamily="34" charset="-122"/>
              </a:endParaRPr>
            </a:p>
          </p:txBody>
        </p:sp>
        <p:sp>
          <p:nvSpPr>
            <p:cNvPr id="48" name="矩形: 圆角 47"/>
            <p:cNvSpPr/>
            <p:nvPr/>
          </p:nvSpPr>
          <p:spPr>
            <a:xfrm>
              <a:off x="6386216" y="2410394"/>
              <a:ext cx="4655164" cy="720254"/>
            </a:xfrm>
            <a:prstGeom prst="roundRect">
              <a:avLst>
                <a:gd name="adj" fmla="val 5856"/>
              </a:avLst>
            </a:prstGeom>
            <a:noFill/>
            <a:ln w="190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矩形: 圆角 53"/>
            <p:cNvSpPr/>
            <p:nvPr/>
          </p:nvSpPr>
          <p:spPr>
            <a:xfrm>
              <a:off x="5393956" y="2410394"/>
              <a:ext cx="733490" cy="720254"/>
            </a:xfrm>
            <a:prstGeom prst="roundRect">
              <a:avLst>
                <a:gd name="adj" fmla="val 5856"/>
              </a:avLst>
            </a:prstGeom>
            <a:solidFill>
              <a:srgbClr val="0070C0"/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 b="1">
                  <a:latin typeface="+mj-ea"/>
                  <a:ea typeface="+mj-ea"/>
                </a:rPr>
                <a:t>5.4.2</a:t>
              </a:r>
              <a:endParaRPr lang="en-US" altLang="zh-CN" sz="1600" b="1">
                <a:latin typeface="+mj-ea"/>
                <a:ea typeface="+mj-ea"/>
              </a:endParaRPr>
            </a:p>
          </p:txBody>
        </p:sp>
      </p:grpSp>
      <p:sp>
        <p:nvSpPr>
          <p:cNvPr id="59" name="矩形 58"/>
          <p:cNvSpPr/>
          <p:nvPr/>
        </p:nvSpPr>
        <p:spPr>
          <a:xfrm>
            <a:off x="12018111" y="-38100"/>
            <a:ext cx="199289" cy="6956437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Normal" panose="020b0400000000000000" pitchFamily="34" charset="-122"/>
              <a:ea typeface="思源黑体 CN Bold" panose="020b0800000000000000" pitchFamily="34" charset="-122"/>
              <a:sym typeface="思源黑体 CN Normal" panose="020b0400000000000000" pitchFamily="34" charset="-122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2944094" y="456736"/>
            <a:ext cx="1457644" cy="2123658"/>
            <a:chOff x="2944094" y="456736"/>
            <a:chExt cx="1457644" cy="2123658"/>
          </a:xfrm>
        </p:grpSpPr>
        <p:sp>
          <p:nvSpPr>
            <p:cNvPr id="60" name="矩形 59"/>
            <p:cNvSpPr/>
            <p:nvPr/>
          </p:nvSpPr>
          <p:spPr>
            <a:xfrm>
              <a:off x="3909295" y="1041459"/>
              <a:ext cx="492443" cy="1538935"/>
            </a:xfrm>
            <a:prstGeom prst="rect">
              <a:avLst/>
            </a:prstGeom>
            <a:noFill/>
            <a:ln>
              <a:noFill/>
            </a:ln>
          </p:spPr>
          <p:txBody>
            <a:bodyPr vert="eaVert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000">
                  <a:solidFill>
                    <a:schemeClr val="bg1">
                      <a:lumMod val="65000"/>
                    </a:schemeClr>
                  </a:solidFill>
                  <a:latin typeface="+mj-ea"/>
                  <a:ea typeface="+mj-ea"/>
                  <a:cs typeface="Gisha" panose="020b0502040204020203" pitchFamily="34" charset="-79"/>
                </a:rPr>
                <a:t>CONTENTS</a:t>
              </a:r>
              <a:endParaRPr lang="zh-CN" altLang="en-US" sz="2000">
                <a:solidFill>
                  <a:schemeClr val="bg1">
                    <a:lumMod val="65000"/>
                  </a:schemeClr>
                </a:solidFill>
                <a:latin typeface="+mj-ea"/>
                <a:ea typeface="+mj-ea"/>
              </a:endParaRPr>
            </a:p>
          </p:txBody>
        </p:sp>
        <p:sp>
          <p:nvSpPr>
            <p:cNvPr id="61" name="矩形 60"/>
            <p:cNvSpPr/>
            <p:nvPr/>
          </p:nvSpPr>
          <p:spPr>
            <a:xfrm>
              <a:off x="2944094" y="456736"/>
              <a:ext cx="901242" cy="212365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6600" b="1">
                  <a:solidFill>
                    <a:srgbClr val="0070C0"/>
                  </a:solidFill>
                  <a:latin typeface="+mj-ea"/>
                  <a:ea typeface="+mj-ea"/>
                </a:rPr>
                <a:t>目</a:t>
              </a:r>
              <a:endParaRPr lang="en-US" altLang="zh-CN" sz="6600" b="1">
                <a:solidFill>
                  <a:srgbClr val="0070C0"/>
                </a:solidFill>
                <a:latin typeface="+mj-ea"/>
                <a:ea typeface="+mj-ea"/>
              </a:endParaRPr>
            </a:p>
            <a:p>
              <a:r>
                <a:rPr lang="zh-CN" altLang="en-US" sz="6600" b="1">
                  <a:solidFill>
                    <a:srgbClr val="0070C0"/>
                  </a:solidFill>
                  <a:latin typeface="+mj-ea"/>
                  <a:ea typeface="+mj-ea"/>
                </a:rPr>
                <a:t>录</a:t>
              </a:r>
              <a:endParaRPr lang="zh-CN" altLang="en-US" sz="6600" b="1">
                <a:solidFill>
                  <a:srgbClr val="0070C0"/>
                </a:solidFill>
                <a:latin typeface="+mj-ea"/>
                <a:ea typeface="+mj-ea"/>
              </a:endParaRPr>
            </a:p>
          </p:txBody>
        </p:sp>
      </p:grpSp>
      <p:grpSp>
        <p:nvGrpSpPr>
          <p:cNvPr id="24" name="组合 23"/>
          <p:cNvGrpSpPr/>
          <p:nvPr/>
        </p:nvGrpSpPr>
        <p:grpSpPr>
          <a:xfrm>
            <a:off x="5725460" y="3383824"/>
            <a:ext cx="5647424" cy="720254"/>
            <a:chOff x="5393956" y="2410394"/>
            <a:chExt cx="5647424" cy="720254"/>
          </a:xfrm>
        </p:grpSpPr>
        <p:sp>
          <p:nvSpPr>
            <p:cNvPr id="25" name="文本框 24"/>
            <p:cNvSpPr txBox="1"/>
            <p:nvPr/>
          </p:nvSpPr>
          <p:spPr>
            <a:xfrm>
              <a:off x="6518503" y="2539688"/>
              <a:ext cx="174789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r>
                <a:rPr lang="zh-CN" altLang="en-US" sz="2400" b="1">
                  <a:solidFill>
                    <a:schemeClr val="tx1">
                      <a:lumMod val="85000"/>
                      <a:lumOff val="15000"/>
                    </a:schemeClr>
                  </a:solidFill>
                  <a:effectLst>
                    <a:outerShdw blurRad="25400" dist="25400" dir="2700000" algn="tl">
                      <a:srgbClr val="0070C0">
                        <a:alpha val="19000"/>
                      </a:srgb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  <a:cs typeface="Aa楷体" panose="02000500000000000000" pitchFamily="2" charset="-122"/>
                  <a:sym typeface="思源黑体 CN Normal" panose="020b0400000000000000" pitchFamily="34" charset="-122"/>
                </a:rPr>
                <a:t>干燥过滤器</a:t>
              </a:r>
              <a:endPara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25400" dist="25400" dir="2700000" algn="tl">
                    <a:srgbClr val="0070C0">
                      <a:alpha val="19000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Aa楷体" panose="02000500000000000000" pitchFamily="2" charset="-122"/>
                <a:sym typeface="思源黑体 CN Normal" panose="020b0400000000000000" pitchFamily="34" charset="-122"/>
              </a:endParaRPr>
            </a:p>
          </p:txBody>
        </p:sp>
        <p:sp>
          <p:nvSpPr>
            <p:cNvPr id="26" name="矩形: 圆角 25"/>
            <p:cNvSpPr/>
            <p:nvPr/>
          </p:nvSpPr>
          <p:spPr>
            <a:xfrm>
              <a:off x="6386216" y="2410394"/>
              <a:ext cx="4655164" cy="720254"/>
            </a:xfrm>
            <a:prstGeom prst="roundRect">
              <a:avLst>
                <a:gd name="adj" fmla="val 5856"/>
              </a:avLst>
            </a:prstGeom>
            <a:noFill/>
            <a:ln w="190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矩形: 圆角 26"/>
            <p:cNvSpPr/>
            <p:nvPr/>
          </p:nvSpPr>
          <p:spPr>
            <a:xfrm>
              <a:off x="5393956" y="2410394"/>
              <a:ext cx="733490" cy="720254"/>
            </a:xfrm>
            <a:prstGeom prst="roundRect">
              <a:avLst>
                <a:gd name="adj" fmla="val 5856"/>
              </a:avLst>
            </a:prstGeom>
            <a:solidFill>
              <a:srgbClr val="0070C0"/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 b="1">
                  <a:latin typeface="+mj-ea"/>
                  <a:ea typeface="+mj-ea"/>
                </a:rPr>
                <a:t>5.4.3</a:t>
              </a:r>
              <a:endParaRPr lang="en-US" altLang="zh-CN" sz="1600" b="1">
                <a:latin typeface="+mj-ea"/>
                <a:ea typeface="+mj-ea"/>
              </a:endParaRPr>
            </a:p>
          </p:txBody>
        </p:sp>
      </p:grpSp>
      <p:grpSp>
        <p:nvGrpSpPr>
          <p:cNvPr id="28" name="组合 27"/>
          <p:cNvGrpSpPr/>
          <p:nvPr/>
        </p:nvGrpSpPr>
        <p:grpSpPr>
          <a:xfrm>
            <a:off x="5725460" y="4426456"/>
            <a:ext cx="5647424" cy="720254"/>
            <a:chOff x="5393956" y="2410394"/>
            <a:chExt cx="5647424" cy="720254"/>
          </a:xfrm>
        </p:grpSpPr>
        <p:sp>
          <p:nvSpPr>
            <p:cNvPr id="29" name="文本框 28"/>
            <p:cNvSpPr txBox="1"/>
            <p:nvPr/>
          </p:nvSpPr>
          <p:spPr>
            <a:xfrm>
              <a:off x="6518503" y="2539688"/>
              <a:ext cx="174789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r>
                <a:rPr lang="zh-CN" altLang="en-US" sz="2400" b="1">
                  <a:solidFill>
                    <a:schemeClr val="tx1">
                      <a:lumMod val="85000"/>
                      <a:lumOff val="15000"/>
                    </a:schemeClr>
                  </a:solidFill>
                  <a:effectLst>
                    <a:outerShdw blurRad="25400" dist="25400" dir="2700000" algn="tl">
                      <a:srgbClr val="0070C0">
                        <a:alpha val="19000"/>
                      </a:srgb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  <a:cs typeface="Aa楷体" panose="02000500000000000000" pitchFamily="2" charset="-122"/>
                  <a:sym typeface="思源黑体 CN Normal" panose="020b0400000000000000" pitchFamily="34" charset="-122"/>
                </a:rPr>
                <a:t>气液分离器</a:t>
              </a:r>
              <a:endPara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25400" dist="25400" dir="2700000" algn="tl">
                    <a:srgbClr val="0070C0">
                      <a:alpha val="19000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Aa楷体" panose="02000500000000000000" pitchFamily="2" charset="-122"/>
                <a:sym typeface="思源黑体 CN Normal" panose="020b0400000000000000" pitchFamily="34" charset="-122"/>
              </a:endParaRPr>
            </a:p>
          </p:txBody>
        </p:sp>
        <p:sp>
          <p:nvSpPr>
            <p:cNvPr id="30" name="矩形: 圆角 29"/>
            <p:cNvSpPr/>
            <p:nvPr/>
          </p:nvSpPr>
          <p:spPr>
            <a:xfrm>
              <a:off x="6386216" y="2410394"/>
              <a:ext cx="4655164" cy="720254"/>
            </a:xfrm>
            <a:prstGeom prst="roundRect">
              <a:avLst>
                <a:gd name="adj" fmla="val 5856"/>
              </a:avLst>
            </a:prstGeom>
            <a:noFill/>
            <a:ln w="190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矩形: 圆角 30"/>
            <p:cNvSpPr/>
            <p:nvPr/>
          </p:nvSpPr>
          <p:spPr>
            <a:xfrm>
              <a:off x="5393956" y="2410394"/>
              <a:ext cx="733490" cy="720254"/>
            </a:xfrm>
            <a:prstGeom prst="roundRect">
              <a:avLst>
                <a:gd name="adj" fmla="val 5856"/>
              </a:avLst>
            </a:prstGeom>
            <a:solidFill>
              <a:srgbClr val="0070C0"/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 b="1">
                  <a:latin typeface="+mj-ea"/>
                  <a:ea typeface="+mj-ea"/>
                </a:rPr>
                <a:t>5.4.4</a:t>
              </a:r>
              <a:endParaRPr lang="en-US" altLang="zh-CN" sz="1600" b="1">
                <a:latin typeface="+mj-ea"/>
                <a:ea typeface="+mj-ea"/>
              </a:endParaRPr>
            </a:p>
          </p:txBody>
        </p:sp>
      </p:grpSp>
      <p:grpSp>
        <p:nvGrpSpPr>
          <p:cNvPr id="32" name="组合 31"/>
          <p:cNvGrpSpPr/>
          <p:nvPr/>
        </p:nvGrpSpPr>
        <p:grpSpPr>
          <a:xfrm>
            <a:off x="5725460" y="5469089"/>
            <a:ext cx="5647424" cy="720254"/>
            <a:chOff x="5393956" y="2410394"/>
            <a:chExt cx="5647424" cy="720254"/>
          </a:xfrm>
        </p:grpSpPr>
        <p:sp>
          <p:nvSpPr>
            <p:cNvPr id="33" name="文本框 32"/>
            <p:cNvSpPr txBox="1"/>
            <p:nvPr/>
          </p:nvSpPr>
          <p:spPr>
            <a:xfrm>
              <a:off x="6518503" y="2539688"/>
              <a:ext cx="24809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r>
                <a:rPr lang="zh-CN" altLang="en-US" sz="2400" b="1">
                  <a:solidFill>
                    <a:schemeClr val="tx1">
                      <a:lumMod val="85000"/>
                      <a:lumOff val="15000"/>
                    </a:schemeClr>
                  </a:solidFill>
                  <a:effectLst>
                    <a:outerShdw blurRad="25400" dist="25400" dir="2700000" algn="tl">
                      <a:srgbClr val="0070C0">
                        <a:alpha val="19000"/>
                      </a:srgb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  <a:cs typeface="Aa楷体" panose="02000500000000000000" pitchFamily="2" charset="-122"/>
                  <a:sym typeface="思源黑体 CN Normal" panose="020b0400000000000000" pitchFamily="34" charset="-122"/>
                </a:rPr>
                <a:t>流量</a:t>
              </a:r>
              <a:r>
                <a:rPr lang="en-US" altLang="zh-CN" sz="2400" b="1">
                  <a:solidFill>
                    <a:schemeClr val="tx1">
                      <a:lumMod val="85000"/>
                      <a:lumOff val="15000"/>
                    </a:schemeClr>
                  </a:solidFill>
                  <a:effectLst>
                    <a:outerShdw blurRad="25400" dist="25400" dir="2700000" algn="tl">
                      <a:srgbClr val="0070C0">
                        <a:alpha val="19000"/>
                      </a:srgb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  <a:cs typeface="Aa楷体" panose="02000500000000000000" pitchFamily="2" charset="-122"/>
                  <a:sym typeface="思源黑体 CN Normal" panose="020b0400000000000000" pitchFamily="34" charset="-122"/>
                </a:rPr>
                <a:t>/</a:t>
              </a:r>
              <a:r>
                <a:rPr lang="zh-CN" altLang="en-US" sz="2400" b="1">
                  <a:solidFill>
                    <a:schemeClr val="tx1">
                      <a:lumMod val="85000"/>
                      <a:lumOff val="15000"/>
                    </a:schemeClr>
                  </a:solidFill>
                  <a:effectLst>
                    <a:outerShdw blurRad="25400" dist="25400" dir="2700000" algn="tl">
                      <a:srgbClr val="0070C0">
                        <a:alpha val="19000"/>
                      </a:srgb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  <a:cs typeface="Aa楷体" panose="02000500000000000000" pitchFamily="2" charset="-122"/>
                  <a:sym typeface="思源黑体 CN Normal" panose="020b0400000000000000" pitchFamily="34" charset="-122"/>
                </a:rPr>
                <a:t>湿度指示器</a:t>
              </a:r>
              <a:endPara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25400" dist="25400" dir="2700000" algn="tl">
                    <a:srgbClr val="0070C0">
                      <a:alpha val="19000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Aa楷体" panose="02000500000000000000" pitchFamily="2" charset="-122"/>
                <a:sym typeface="思源黑体 CN Normal" panose="020b0400000000000000" pitchFamily="34" charset="-122"/>
              </a:endParaRPr>
            </a:p>
          </p:txBody>
        </p:sp>
        <p:sp>
          <p:nvSpPr>
            <p:cNvPr id="36" name="矩形: 圆角 35"/>
            <p:cNvSpPr/>
            <p:nvPr/>
          </p:nvSpPr>
          <p:spPr>
            <a:xfrm>
              <a:off x="6386216" y="2410394"/>
              <a:ext cx="4655164" cy="720254"/>
            </a:xfrm>
            <a:prstGeom prst="roundRect">
              <a:avLst>
                <a:gd name="adj" fmla="val 5856"/>
              </a:avLst>
            </a:prstGeom>
            <a:noFill/>
            <a:ln w="190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矩形: 圆角 37"/>
            <p:cNvSpPr/>
            <p:nvPr/>
          </p:nvSpPr>
          <p:spPr>
            <a:xfrm>
              <a:off x="5393956" y="2410394"/>
              <a:ext cx="733490" cy="720254"/>
            </a:xfrm>
            <a:prstGeom prst="roundRect">
              <a:avLst>
                <a:gd name="adj" fmla="val 5856"/>
              </a:avLst>
            </a:prstGeom>
            <a:solidFill>
              <a:srgbClr val="0070C0"/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 b="1">
                  <a:latin typeface="+mj-ea"/>
                  <a:ea typeface="+mj-ea"/>
                </a:rPr>
                <a:t>5.4.5</a:t>
              </a:r>
              <a:endParaRPr lang="en-US" altLang="zh-CN" sz="1600" b="1">
                <a:latin typeface="+mj-ea"/>
                <a:ea typeface="+mj-ea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7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2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8/9)*(#ppt_x-(#ppt_x+.1))*((1.5-1.5*$)^2-(1.5-1.5*$)^3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8/9)*(#ppt_x-(#ppt_x+.1))*((1.5-1.5*$)^2-(1.5-1.5*$)^3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7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3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8/9)*(#ppt_x-(#ppt_x+.1))*((1.5-1.5*$)^2-(1.5-1.5*$)^3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2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3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8/9)*(#ppt_x-(#ppt_x+.1))*((1.5-1.5*$)^2-(1.5-1.5*$)^3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37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4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8/9)*(#ppt_x-(#ppt_x+.1))*((1.5-1.5*$)^2-(1.5-1.5*$)^3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 flipH="1">
            <a:off x="-305218" y="0"/>
            <a:ext cx="6236117" cy="6995161"/>
            <a:chOff x="6057483" y="0"/>
            <a:chExt cx="6236117" cy="6995161"/>
          </a:xfrm>
        </p:grpSpPr>
        <p:sp>
          <p:nvSpPr>
            <p:cNvPr id="39" name="任意多边形: 形状 38"/>
            <p:cNvSpPr/>
            <p:nvPr/>
          </p:nvSpPr>
          <p:spPr>
            <a:xfrm rot="10800000" flipV="1">
              <a:off x="6057483" y="1"/>
              <a:ext cx="5842417" cy="6995160"/>
            </a:xfrm>
            <a:custGeom>
              <a:gdLst>
                <a:gd name="connsiteX0" fmla="*/ 5044440 w 7587859"/>
                <a:gd name="connsiteY0" fmla="*/ 0 h 8656320"/>
                <a:gd name="connsiteX1" fmla="*/ 7574280 w 7587859"/>
                <a:gd name="connsiteY1" fmla="*/ 5654040 h 8656320"/>
                <a:gd name="connsiteX2" fmla="*/ 5806440 w 7587859"/>
                <a:gd name="connsiteY2" fmla="*/ 8610600 h 8656320"/>
                <a:gd name="connsiteX3" fmla="*/ 121920 w 7587859"/>
                <a:gd name="connsiteY3" fmla="*/ 8656320 h 8656320"/>
                <a:gd name="connsiteX4" fmla="*/ 0 w 7587859"/>
                <a:gd name="connsiteY4" fmla="*/ 0 h 8656320"/>
                <a:gd name="connsiteX5" fmla="*/ 5044440 w 7587859"/>
                <a:gd name="connsiteY5" fmla="*/ 0 h 865632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587859" h="8656320">
                  <a:moveTo>
                    <a:pt x="5044440" y="0"/>
                  </a:moveTo>
                  <a:cubicBezTo>
                    <a:pt x="6245860" y="2109470"/>
                    <a:pt x="7447280" y="4218940"/>
                    <a:pt x="7574280" y="5654040"/>
                  </a:cubicBezTo>
                  <a:cubicBezTo>
                    <a:pt x="7701280" y="7089140"/>
                    <a:pt x="6924040" y="8153400"/>
                    <a:pt x="5806440" y="8610600"/>
                  </a:cubicBezTo>
                  <a:lnTo>
                    <a:pt x="121920" y="8656320"/>
                  </a:lnTo>
                  <a:lnTo>
                    <a:pt x="0" y="0"/>
                  </a:lnTo>
                  <a:lnTo>
                    <a:pt x="5044440" y="0"/>
                  </a:lnTo>
                  <a:close/>
                </a:path>
              </a:pathLst>
            </a:custGeom>
            <a:solidFill>
              <a:schemeClr val="bg1"/>
            </a:solidFill>
            <a:ln w="34925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3" name="组合 2"/>
            <p:cNvGrpSpPr/>
            <p:nvPr/>
          </p:nvGrpSpPr>
          <p:grpSpPr>
            <a:xfrm rot="10800000" flipV="1">
              <a:off x="6451182" y="0"/>
              <a:ext cx="5842418" cy="6995161"/>
              <a:chOff x="-202918" y="0"/>
              <a:chExt cx="5842418" cy="6995161"/>
            </a:xfrm>
          </p:grpSpPr>
          <p:sp>
            <p:nvSpPr>
              <p:cNvPr id="29" name="任意多边形: 形状 28"/>
              <p:cNvSpPr/>
              <p:nvPr/>
            </p:nvSpPr>
            <p:spPr>
              <a:xfrm>
                <a:off x="-202918" y="0"/>
                <a:ext cx="5842417" cy="6995160"/>
              </a:xfrm>
              <a:custGeom>
                <a:gdLst>
                  <a:gd name="connsiteX0" fmla="*/ 5044440 w 7587859"/>
                  <a:gd name="connsiteY0" fmla="*/ 0 h 8656320"/>
                  <a:gd name="connsiteX1" fmla="*/ 7574280 w 7587859"/>
                  <a:gd name="connsiteY1" fmla="*/ 5654040 h 8656320"/>
                  <a:gd name="connsiteX2" fmla="*/ 5806440 w 7587859"/>
                  <a:gd name="connsiteY2" fmla="*/ 8610600 h 8656320"/>
                  <a:gd name="connsiteX3" fmla="*/ 121920 w 7587859"/>
                  <a:gd name="connsiteY3" fmla="*/ 8656320 h 8656320"/>
                  <a:gd name="connsiteX4" fmla="*/ 0 w 7587859"/>
                  <a:gd name="connsiteY4" fmla="*/ 0 h 8656320"/>
                  <a:gd name="connsiteX5" fmla="*/ 5044440 w 7587859"/>
                  <a:gd name="connsiteY5" fmla="*/ 0 h 865632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587859" h="8656320">
                    <a:moveTo>
                      <a:pt x="5044440" y="0"/>
                    </a:moveTo>
                    <a:cubicBezTo>
                      <a:pt x="6245860" y="2109470"/>
                      <a:pt x="7447280" y="4218940"/>
                      <a:pt x="7574280" y="5654040"/>
                    </a:cubicBezTo>
                    <a:cubicBezTo>
                      <a:pt x="7701280" y="7089140"/>
                      <a:pt x="6924040" y="8153400"/>
                      <a:pt x="5806440" y="8610600"/>
                    </a:cubicBezTo>
                    <a:lnTo>
                      <a:pt x="121920" y="8656320"/>
                    </a:lnTo>
                    <a:lnTo>
                      <a:pt x="0" y="0"/>
                    </a:lnTo>
                    <a:lnTo>
                      <a:pt x="5044440" y="0"/>
                    </a:lnTo>
                    <a:close/>
                  </a:path>
                </a:pathLst>
              </a:custGeom>
              <a:blipFill>
                <a:blip r:embed="rId2"/>
                <a:stretch>
                  <a:fillRect l="-39885" r="-39711"/>
                </a:stretch>
              </a:blip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6" name="任意多边形: 形状 25"/>
              <p:cNvSpPr/>
              <p:nvPr/>
            </p:nvSpPr>
            <p:spPr>
              <a:xfrm>
                <a:off x="-202917" y="1"/>
                <a:ext cx="5842417" cy="6995160"/>
              </a:xfrm>
              <a:custGeom>
                <a:gdLst>
                  <a:gd name="connsiteX0" fmla="*/ 5044440 w 7587859"/>
                  <a:gd name="connsiteY0" fmla="*/ 0 h 8656320"/>
                  <a:gd name="connsiteX1" fmla="*/ 7574280 w 7587859"/>
                  <a:gd name="connsiteY1" fmla="*/ 5654040 h 8656320"/>
                  <a:gd name="connsiteX2" fmla="*/ 5806440 w 7587859"/>
                  <a:gd name="connsiteY2" fmla="*/ 8610600 h 8656320"/>
                  <a:gd name="connsiteX3" fmla="*/ 121920 w 7587859"/>
                  <a:gd name="connsiteY3" fmla="*/ 8656320 h 8656320"/>
                  <a:gd name="connsiteX4" fmla="*/ 0 w 7587859"/>
                  <a:gd name="connsiteY4" fmla="*/ 0 h 8656320"/>
                  <a:gd name="connsiteX5" fmla="*/ 5044440 w 7587859"/>
                  <a:gd name="connsiteY5" fmla="*/ 0 h 865632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587859" h="8656320">
                    <a:moveTo>
                      <a:pt x="5044440" y="0"/>
                    </a:moveTo>
                    <a:cubicBezTo>
                      <a:pt x="6245860" y="2109470"/>
                      <a:pt x="7447280" y="4218940"/>
                      <a:pt x="7574280" y="5654040"/>
                    </a:cubicBezTo>
                    <a:cubicBezTo>
                      <a:pt x="7701280" y="7089140"/>
                      <a:pt x="6924040" y="8153400"/>
                      <a:pt x="5806440" y="8610600"/>
                    </a:cubicBezTo>
                    <a:lnTo>
                      <a:pt x="121920" y="8656320"/>
                    </a:lnTo>
                    <a:lnTo>
                      <a:pt x="0" y="0"/>
                    </a:lnTo>
                    <a:lnTo>
                      <a:pt x="5044440" y="0"/>
                    </a:lnTo>
                    <a:close/>
                  </a:path>
                </a:pathLst>
              </a:custGeom>
              <a:solidFill>
                <a:srgbClr val="0070C0">
                  <a:alpha val="25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42" name="矩形 41"/>
          <p:cNvSpPr/>
          <p:nvPr/>
        </p:nvSpPr>
        <p:spPr>
          <a:xfrm>
            <a:off x="11992711" y="0"/>
            <a:ext cx="199289" cy="6956437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Normal" panose="020b0400000000000000" pitchFamily="34" charset="-122"/>
              <a:ea typeface="思源黑体 CN Bold" panose="020b0800000000000000" pitchFamily="34" charset="-122"/>
              <a:sym typeface="思源黑体 CN Normal" panose="020b0400000000000000" pitchFamily="34" charset="-122"/>
            </a:endParaRPr>
          </a:p>
        </p:txBody>
      </p:sp>
      <p:sp>
        <p:nvSpPr>
          <p:cNvPr id="43" name="文本框 42"/>
          <p:cNvSpPr txBox="1"/>
          <p:nvPr/>
        </p:nvSpPr>
        <p:spPr>
          <a:xfrm>
            <a:off x="6047221" y="1904864"/>
            <a:ext cx="541540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r>
              <a:rPr lang="zh-CN" altLang="en-US" sz="6600" b="1">
                <a:gradFill>
                  <a:gsLst>
                    <a:gs pos="0">
                      <a:srgbClr val="0070C0"/>
                    </a:gs>
                    <a:gs pos="100000">
                      <a:srgbClr val="004A82"/>
                    </a:gs>
                  </a:gsLst>
                  <a:lin ang="5400000" scaled="0"/>
                </a:gradFill>
                <a:effectLst>
                  <a:outerShdw blurRad="25400" dist="25400" dir="2700000" algn="tl">
                    <a:srgbClr val="0070C0">
                      <a:alpha val="19000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Aa楷体" panose="02000500000000000000" pitchFamily="2" charset="-122"/>
                <a:sym typeface="思源黑体 CN Normal" panose="020b0400000000000000" pitchFamily="34" charset="-122"/>
              </a:rPr>
              <a:t>分油器</a:t>
            </a:r>
            <a:endParaRPr lang="zh-CN" altLang="en-US" sz="6600" b="1">
              <a:gradFill>
                <a:gsLst>
                  <a:gs pos="0">
                    <a:srgbClr val="0070C0"/>
                  </a:gs>
                  <a:gs pos="100000">
                    <a:srgbClr val="004A82"/>
                  </a:gs>
                </a:gsLst>
                <a:lin ang="5400000" scaled="0"/>
              </a:gradFill>
              <a:effectLst>
                <a:outerShdw blurRad="25400" dist="25400" dir="2700000" algn="tl">
                  <a:srgbClr val="0070C0">
                    <a:alpha val="19000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  <a:cs typeface="Aa楷体" panose="02000500000000000000" pitchFamily="2" charset="-122"/>
              <a:sym typeface="思源黑体 CN Normal" panose="020b0400000000000000" pitchFamily="34" charset="-122"/>
            </a:endParaRPr>
          </a:p>
        </p:txBody>
      </p:sp>
      <p:sp>
        <p:nvSpPr>
          <p:cNvPr id="44" name="矩形: 圆角 43"/>
          <p:cNvSpPr/>
          <p:nvPr/>
        </p:nvSpPr>
        <p:spPr>
          <a:xfrm>
            <a:off x="10648278" y="3330719"/>
            <a:ext cx="732294" cy="103107"/>
          </a:xfrm>
          <a:prstGeom prst="roundRect">
            <a:avLst/>
          </a:prstGeom>
          <a:solidFill>
            <a:srgbClr val="ED7D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8" name="组合 7"/>
          <p:cNvGrpSpPr/>
          <p:nvPr/>
        </p:nvGrpSpPr>
        <p:grpSpPr>
          <a:xfrm>
            <a:off x="3141234" y="1702354"/>
            <a:ext cx="2592815" cy="1566860"/>
            <a:chOff x="3141234" y="1645204"/>
            <a:chExt cx="2592815" cy="1566860"/>
          </a:xfrm>
        </p:grpSpPr>
        <p:sp>
          <p:nvSpPr>
            <p:cNvPr id="63" name="椭圆 62"/>
            <p:cNvSpPr/>
            <p:nvPr/>
          </p:nvSpPr>
          <p:spPr>
            <a:xfrm>
              <a:off x="4167189" y="1645204"/>
              <a:ext cx="1566860" cy="1566860"/>
            </a:xfrm>
            <a:prstGeom prst="ellipse">
              <a:avLst/>
            </a:prstGeom>
            <a:solidFill>
              <a:srgbClr val="ED7D3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62" name="文本框 61"/>
            <p:cNvSpPr txBox="1"/>
            <p:nvPr/>
          </p:nvSpPr>
          <p:spPr>
            <a:xfrm>
              <a:off x="3141234" y="2074691"/>
              <a:ext cx="2498891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r"/>
              <a:r>
                <a:rPr lang="en-US" altLang="zh-CN" sz="4000" b="1">
                  <a:solidFill>
                    <a:schemeClr val="bg1"/>
                  </a:solidFill>
                  <a:effectLst>
                    <a:outerShdw blurRad="25400" dist="25400" dir="2700000" algn="tl">
                      <a:srgbClr val="0070C0">
                        <a:alpha val="19000"/>
                      </a:srgb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  <a:cs typeface="Aa楷体" panose="02000500000000000000" pitchFamily="2" charset="-122"/>
                  <a:sym typeface="思源黑体 CN Normal" panose="020b0400000000000000" pitchFamily="34" charset="-122"/>
                </a:rPr>
                <a:t>5.4.1</a:t>
              </a:r>
              <a:r>
                <a:rPr lang="en-US" altLang="zh-CN" sz="4000" b="1">
                  <a:solidFill>
                    <a:srgbClr val="0070C0"/>
                  </a:solidFill>
                  <a:effectLst>
                    <a:outerShdw blurRad="25400" dist="25400" dir="2700000" algn="tl">
                      <a:srgbClr val="0070C0">
                        <a:alpha val="19000"/>
                      </a:srgb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  <a:cs typeface="Aa楷体" panose="02000500000000000000" pitchFamily="2" charset="-122"/>
                  <a:sym typeface="思源黑体 CN Normal" panose="020b0400000000000000" pitchFamily="34" charset="-122"/>
                </a:rPr>
                <a:t> </a:t>
              </a:r>
              <a:endParaRPr lang="zh-CN" altLang="en-US" sz="4000" b="1">
                <a:solidFill>
                  <a:srgbClr val="0070C0"/>
                </a:solidFill>
                <a:effectLst>
                  <a:outerShdw blurRad="25400" dist="25400" dir="2700000" algn="tl">
                    <a:srgbClr val="0070C0">
                      <a:alpha val="19000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Aa楷体" panose="02000500000000000000" pitchFamily="2" charset="-122"/>
                <a:sym typeface="思源黑体 CN Normal" panose="020b0400000000000000" pitchFamily="34" charset="-122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1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0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2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8/9)*(#ppt_x-(#ppt_x+.1))*((1.5-1.5*$)^2-(1.5-1.5*$)^3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  <p:bldP spid="43" grpId="0"/>
      <p:bldP spid="4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/>
        </p:nvGrpSpPr>
        <p:grpSpPr>
          <a:xfrm>
            <a:off x="580800" y="1112642"/>
            <a:ext cx="11063505" cy="4814222"/>
            <a:chOff x="580800" y="1112642"/>
            <a:chExt cx="11063505" cy="4814222"/>
          </a:xfrm>
        </p:grpSpPr>
        <p:sp>
          <p:nvSpPr>
            <p:cNvPr id="5" name="矩形: 圆角 4"/>
            <p:cNvSpPr/>
            <p:nvPr/>
          </p:nvSpPr>
          <p:spPr>
            <a:xfrm>
              <a:off x="580800" y="1112642"/>
              <a:ext cx="10946747" cy="4708917"/>
            </a:xfrm>
            <a:prstGeom prst="roundRect">
              <a:avLst>
                <a:gd name="adj" fmla="val 3295"/>
              </a:avLst>
            </a:prstGeom>
            <a:noFill/>
            <a:ln w="19050">
              <a:solidFill>
                <a:srgbClr val="0372C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矩形: 圆角 106"/>
            <p:cNvSpPr/>
            <p:nvPr/>
          </p:nvSpPr>
          <p:spPr>
            <a:xfrm>
              <a:off x="697558" y="1217947"/>
              <a:ext cx="10946747" cy="4708917"/>
            </a:xfrm>
            <a:prstGeom prst="roundRect">
              <a:avLst>
                <a:gd name="adj" fmla="val 3295"/>
              </a:avLst>
            </a:prstGeom>
            <a:noFill/>
            <a:ln w="38100">
              <a:solidFill>
                <a:srgbClr val="DDF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5" name="矩形 14"/>
          <p:cNvSpPr/>
          <p:nvPr/>
        </p:nvSpPr>
        <p:spPr>
          <a:xfrm>
            <a:off x="0" y="0"/>
            <a:ext cx="12192000" cy="863601"/>
          </a:xfrm>
          <a:prstGeom prst="rect">
            <a:avLst/>
          </a:prstGeom>
          <a:gradFill>
            <a:gsLst>
              <a:gs pos="0">
                <a:srgbClr val="0070C0"/>
              </a:gs>
              <a:gs pos="100000">
                <a:srgbClr val="004A82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/>
        </p:nvGrpSpPr>
        <p:grpSpPr>
          <a:xfrm>
            <a:off x="380941" y="1"/>
            <a:ext cx="850900" cy="863600"/>
            <a:chOff x="380941" y="1"/>
            <a:chExt cx="850900" cy="863600"/>
          </a:xfrm>
        </p:grpSpPr>
        <p:sp>
          <p:nvSpPr>
            <p:cNvPr id="12" name="矩形: 圆顶角 11"/>
            <p:cNvSpPr/>
            <p:nvPr/>
          </p:nvSpPr>
          <p:spPr>
            <a:xfrm rot="10800000">
              <a:off x="380941" y="1"/>
              <a:ext cx="850900" cy="863600"/>
            </a:xfrm>
            <a:prstGeom prst="round2SameRect">
              <a:avLst>
                <a:gd name="adj1" fmla="val 50000"/>
                <a:gd name="adj2" fmla="val 0"/>
              </a:avLst>
            </a:prstGeom>
            <a:solidFill>
              <a:srgbClr val="ED7D31"/>
            </a:solidFill>
            <a:ln>
              <a:noFill/>
            </a:ln>
            <a:effectLst>
              <a:outerShdw blurRad="63500" algn="ctr" rotWithShape="0">
                <a:srgbClr val="004A82">
                  <a:alpha val="36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iconfont-1018-792213"/>
            <p:cNvSpPr/>
            <p:nvPr/>
          </p:nvSpPr>
          <p:spPr>
            <a:xfrm>
              <a:off x="570773" y="148730"/>
              <a:ext cx="471235" cy="471388"/>
            </a:xfrm>
            <a:custGeom>
              <a:gdLst>
                <a:gd name="connsiteX0" fmla="*/ 182459 w 607372"/>
                <a:gd name="connsiteY0" fmla="*/ 509682 h 607568"/>
                <a:gd name="connsiteX1" fmla="*/ 170167 w 607372"/>
                <a:gd name="connsiteY1" fmla="*/ 533463 h 607568"/>
                <a:gd name="connsiteX2" fmla="*/ 435055 w 607372"/>
                <a:gd name="connsiteY2" fmla="*/ 533463 h 607568"/>
                <a:gd name="connsiteX3" fmla="*/ 422763 w 607372"/>
                <a:gd name="connsiteY3" fmla="*/ 509682 h 607568"/>
                <a:gd name="connsiteX4" fmla="*/ 382332 w 607372"/>
                <a:gd name="connsiteY4" fmla="*/ 391521 h 607568"/>
                <a:gd name="connsiteX5" fmla="*/ 374338 w 607372"/>
                <a:gd name="connsiteY5" fmla="*/ 399506 h 607568"/>
                <a:gd name="connsiteX6" fmla="*/ 382332 w 607372"/>
                <a:gd name="connsiteY6" fmla="*/ 407491 h 607568"/>
                <a:gd name="connsiteX7" fmla="*/ 390325 w 607372"/>
                <a:gd name="connsiteY7" fmla="*/ 399506 h 607568"/>
                <a:gd name="connsiteX8" fmla="*/ 382332 w 607372"/>
                <a:gd name="connsiteY8" fmla="*/ 391521 h 607568"/>
                <a:gd name="connsiteX9" fmla="*/ 223906 w 607372"/>
                <a:gd name="connsiteY9" fmla="*/ 391521 h 607568"/>
                <a:gd name="connsiteX10" fmla="*/ 215914 w 607372"/>
                <a:gd name="connsiteY10" fmla="*/ 399506 h 607568"/>
                <a:gd name="connsiteX11" fmla="*/ 223906 w 607372"/>
                <a:gd name="connsiteY11" fmla="*/ 407491 h 607568"/>
                <a:gd name="connsiteX12" fmla="*/ 231898 w 607372"/>
                <a:gd name="connsiteY12" fmla="*/ 399506 h 607568"/>
                <a:gd name="connsiteX13" fmla="*/ 223906 w 607372"/>
                <a:gd name="connsiteY13" fmla="*/ 391521 h 607568"/>
                <a:gd name="connsiteX14" fmla="*/ 382332 w 607372"/>
                <a:gd name="connsiteY14" fmla="*/ 366799 h 607568"/>
                <a:gd name="connsiteX15" fmla="*/ 415074 w 607372"/>
                <a:gd name="connsiteY15" fmla="*/ 399506 h 607568"/>
                <a:gd name="connsiteX16" fmla="*/ 382332 w 607372"/>
                <a:gd name="connsiteY16" fmla="*/ 432213 h 607568"/>
                <a:gd name="connsiteX17" fmla="*/ 349589 w 607372"/>
                <a:gd name="connsiteY17" fmla="*/ 399506 h 607568"/>
                <a:gd name="connsiteX18" fmla="*/ 382332 w 607372"/>
                <a:gd name="connsiteY18" fmla="*/ 366799 h 607568"/>
                <a:gd name="connsiteX19" fmla="*/ 223906 w 607372"/>
                <a:gd name="connsiteY19" fmla="*/ 366799 h 607568"/>
                <a:gd name="connsiteX20" fmla="*/ 256796 w 607372"/>
                <a:gd name="connsiteY20" fmla="*/ 399506 h 607568"/>
                <a:gd name="connsiteX21" fmla="*/ 223906 w 607372"/>
                <a:gd name="connsiteY21" fmla="*/ 432213 h 607568"/>
                <a:gd name="connsiteX22" fmla="*/ 191170 w 607372"/>
                <a:gd name="connsiteY22" fmla="*/ 399506 h 607568"/>
                <a:gd name="connsiteX23" fmla="*/ 223906 w 607372"/>
                <a:gd name="connsiteY23" fmla="*/ 366799 h 607568"/>
                <a:gd name="connsiteX24" fmla="*/ 170628 w 607372"/>
                <a:gd name="connsiteY24" fmla="*/ 107398 h 607568"/>
                <a:gd name="connsiteX25" fmla="*/ 218873 w 607372"/>
                <a:gd name="connsiteY25" fmla="*/ 300102 h 607568"/>
                <a:gd name="connsiteX26" fmla="*/ 387424 w 607372"/>
                <a:gd name="connsiteY26" fmla="*/ 300102 h 607568"/>
                <a:gd name="connsiteX27" fmla="*/ 435669 w 607372"/>
                <a:gd name="connsiteY27" fmla="*/ 107398 h 607568"/>
                <a:gd name="connsiteX28" fmla="*/ 125610 w 607372"/>
                <a:gd name="connsiteY28" fmla="*/ 95278 h 607568"/>
                <a:gd name="connsiteX29" fmla="*/ 115623 w 607372"/>
                <a:gd name="connsiteY29" fmla="*/ 131333 h 607568"/>
                <a:gd name="connsiteX30" fmla="*/ 98414 w 607372"/>
                <a:gd name="connsiteY30" fmla="*/ 381111 h 607568"/>
                <a:gd name="connsiteX31" fmla="*/ 119925 w 607372"/>
                <a:gd name="connsiteY31" fmla="*/ 443248 h 607568"/>
                <a:gd name="connsiteX32" fmla="*/ 180462 w 607372"/>
                <a:gd name="connsiteY32" fmla="*/ 469024 h 607568"/>
                <a:gd name="connsiteX33" fmla="*/ 425836 w 607372"/>
                <a:gd name="connsiteY33" fmla="*/ 469024 h 607568"/>
                <a:gd name="connsiteX34" fmla="*/ 486373 w 607372"/>
                <a:gd name="connsiteY34" fmla="*/ 443248 h 607568"/>
                <a:gd name="connsiteX35" fmla="*/ 508037 w 607372"/>
                <a:gd name="connsiteY35" fmla="*/ 381111 h 607568"/>
                <a:gd name="connsiteX36" fmla="*/ 490675 w 607372"/>
                <a:gd name="connsiteY36" fmla="*/ 131333 h 607568"/>
                <a:gd name="connsiteX37" fmla="*/ 480688 w 607372"/>
                <a:gd name="connsiteY37" fmla="*/ 95278 h 607568"/>
                <a:gd name="connsiteX38" fmla="*/ 423070 w 607372"/>
                <a:gd name="connsiteY38" fmla="*/ 325417 h 607568"/>
                <a:gd name="connsiteX39" fmla="*/ 403403 w 607372"/>
                <a:gd name="connsiteY39" fmla="*/ 340760 h 607568"/>
                <a:gd name="connsiteX40" fmla="*/ 203048 w 607372"/>
                <a:gd name="connsiteY40" fmla="*/ 340760 h 607568"/>
                <a:gd name="connsiteX41" fmla="*/ 183227 w 607372"/>
                <a:gd name="connsiteY41" fmla="*/ 325417 h 607568"/>
                <a:gd name="connsiteX42" fmla="*/ 212881 w 607372"/>
                <a:gd name="connsiteY42" fmla="*/ 40658 h 607568"/>
                <a:gd name="connsiteX43" fmla="*/ 158336 w 607372"/>
                <a:gd name="connsiteY43" fmla="*/ 57995 h 607568"/>
                <a:gd name="connsiteX44" fmla="*/ 160488 w 607372"/>
                <a:gd name="connsiteY44" fmla="*/ 66740 h 607568"/>
                <a:gd name="connsiteX45" fmla="*/ 445810 w 607372"/>
                <a:gd name="connsiteY45" fmla="*/ 66740 h 607568"/>
                <a:gd name="connsiteX46" fmla="*/ 448115 w 607372"/>
                <a:gd name="connsiteY46" fmla="*/ 57995 h 607568"/>
                <a:gd name="connsiteX47" fmla="*/ 393416 w 607372"/>
                <a:gd name="connsiteY47" fmla="*/ 40658 h 607568"/>
                <a:gd name="connsiteX48" fmla="*/ 212881 w 607372"/>
                <a:gd name="connsiteY48" fmla="*/ 0 h 607568"/>
                <a:gd name="connsiteX49" fmla="*/ 393416 w 607372"/>
                <a:gd name="connsiteY49" fmla="*/ 0 h 607568"/>
                <a:gd name="connsiteX50" fmla="*/ 531391 w 607372"/>
                <a:gd name="connsiteY50" fmla="*/ 128571 h 607568"/>
                <a:gd name="connsiteX51" fmla="*/ 548600 w 607372"/>
                <a:gd name="connsiteY51" fmla="*/ 378349 h 607568"/>
                <a:gd name="connsiteX52" fmla="*/ 520329 w 607372"/>
                <a:gd name="connsiteY52" fmla="*/ 466416 h 607568"/>
                <a:gd name="connsiteX53" fmla="*/ 602530 w 607372"/>
                <a:gd name="connsiteY53" fmla="*/ 563995 h 607568"/>
                <a:gd name="connsiteX54" fmla="*/ 600072 w 607372"/>
                <a:gd name="connsiteY54" fmla="*/ 592686 h 607568"/>
                <a:gd name="connsiteX55" fmla="*/ 587012 w 607372"/>
                <a:gd name="connsiteY55" fmla="*/ 597442 h 607568"/>
                <a:gd name="connsiteX56" fmla="*/ 571340 w 607372"/>
                <a:gd name="connsiteY56" fmla="*/ 590231 h 607568"/>
                <a:gd name="connsiteX57" fmla="*/ 489139 w 607372"/>
                <a:gd name="connsiteY57" fmla="*/ 492805 h 607568"/>
                <a:gd name="connsiteX58" fmla="*/ 465477 w 607372"/>
                <a:gd name="connsiteY58" fmla="*/ 503545 h 607568"/>
                <a:gd name="connsiteX59" fmla="*/ 503889 w 607372"/>
                <a:gd name="connsiteY59" fmla="*/ 577803 h 607568"/>
                <a:gd name="connsiteX60" fmla="*/ 495131 w 607372"/>
                <a:gd name="connsiteY60" fmla="*/ 605267 h 607568"/>
                <a:gd name="connsiteX61" fmla="*/ 485758 w 607372"/>
                <a:gd name="connsiteY61" fmla="*/ 607568 h 607568"/>
                <a:gd name="connsiteX62" fmla="*/ 467628 w 607372"/>
                <a:gd name="connsiteY62" fmla="*/ 596521 h 607568"/>
                <a:gd name="connsiteX63" fmla="*/ 456104 w 607372"/>
                <a:gd name="connsiteY63" fmla="*/ 574275 h 607568"/>
                <a:gd name="connsiteX64" fmla="*/ 149118 w 607372"/>
                <a:gd name="connsiteY64" fmla="*/ 574275 h 607568"/>
                <a:gd name="connsiteX65" fmla="*/ 137594 w 607372"/>
                <a:gd name="connsiteY65" fmla="*/ 596521 h 607568"/>
                <a:gd name="connsiteX66" fmla="*/ 119464 w 607372"/>
                <a:gd name="connsiteY66" fmla="*/ 607568 h 607568"/>
                <a:gd name="connsiteX67" fmla="*/ 110091 w 607372"/>
                <a:gd name="connsiteY67" fmla="*/ 605267 h 607568"/>
                <a:gd name="connsiteX68" fmla="*/ 101333 w 607372"/>
                <a:gd name="connsiteY68" fmla="*/ 577803 h 607568"/>
                <a:gd name="connsiteX69" fmla="*/ 140052 w 607372"/>
                <a:gd name="connsiteY69" fmla="*/ 503238 h 607568"/>
                <a:gd name="connsiteX70" fmla="*/ 117927 w 607372"/>
                <a:gd name="connsiteY70" fmla="*/ 493112 h 607568"/>
                <a:gd name="connsiteX71" fmla="*/ 35880 w 607372"/>
                <a:gd name="connsiteY71" fmla="*/ 590231 h 607568"/>
                <a:gd name="connsiteX72" fmla="*/ 20361 w 607372"/>
                <a:gd name="connsiteY72" fmla="*/ 597442 h 607568"/>
                <a:gd name="connsiteX73" fmla="*/ 7301 w 607372"/>
                <a:gd name="connsiteY73" fmla="*/ 592686 h 607568"/>
                <a:gd name="connsiteX74" fmla="*/ 4843 w 607372"/>
                <a:gd name="connsiteY74" fmla="*/ 563995 h 607568"/>
                <a:gd name="connsiteX75" fmla="*/ 86583 w 607372"/>
                <a:gd name="connsiteY75" fmla="*/ 467030 h 607568"/>
                <a:gd name="connsiteX76" fmla="*/ 57698 w 607372"/>
                <a:gd name="connsiteY76" fmla="*/ 378349 h 607568"/>
                <a:gd name="connsiteX77" fmla="*/ 74906 w 607372"/>
                <a:gd name="connsiteY77" fmla="*/ 128571 h 607568"/>
                <a:gd name="connsiteX78" fmla="*/ 212881 w 607372"/>
                <a:gd name="connsiteY78" fmla="*/ 0 h 60756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</a:cxnLst>
              <a:rect l="l" t="t" r="r" b="b"/>
              <a:pathLst>
                <a:path w="607372" h="607568">
                  <a:moveTo>
                    <a:pt x="182459" y="509682"/>
                  </a:moveTo>
                  <a:lnTo>
                    <a:pt x="170167" y="533463"/>
                  </a:lnTo>
                  <a:lnTo>
                    <a:pt x="435055" y="533463"/>
                  </a:lnTo>
                  <a:lnTo>
                    <a:pt x="422763" y="509682"/>
                  </a:lnTo>
                  <a:close/>
                  <a:moveTo>
                    <a:pt x="382332" y="391521"/>
                  </a:moveTo>
                  <a:cubicBezTo>
                    <a:pt x="377874" y="391521"/>
                    <a:pt x="374338" y="395053"/>
                    <a:pt x="374338" y="399506"/>
                  </a:cubicBezTo>
                  <a:cubicBezTo>
                    <a:pt x="374338" y="403959"/>
                    <a:pt x="377874" y="407491"/>
                    <a:pt x="382332" y="407491"/>
                  </a:cubicBezTo>
                  <a:cubicBezTo>
                    <a:pt x="386789" y="407491"/>
                    <a:pt x="390325" y="403959"/>
                    <a:pt x="390325" y="399506"/>
                  </a:cubicBezTo>
                  <a:cubicBezTo>
                    <a:pt x="390325" y="395053"/>
                    <a:pt x="386789" y="391521"/>
                    <a:pt x="382332" y="391521"/>
                  </a:cubicBezTo>
                  <a:close/>
                  <a:moveTo>
                    <a:pt x="223906" y="391521"/>
                  </a:moveTo>
                  <a:cubicBezTo>
                    <a:pt x="219603" y="391521"/>
                    <a:pt x="215914" y="395053"/>
                    <a:pt x="215914" y="399506"/>
                  </a:cubicBezTo>
                  <a:cubicBezTo>
                    <a:pt x="215914" y="403959"/>
                    <a:pt x="219603" y="407491"/>
                    <a:pt x="223906" y="407491"/>
                  </a:cubicBezTo>
                  <a:cubicBezTo>
                    <a:pt x="228363" y="407491"/>
                    <a:pt x="231898" y="403959"/>
                    <a:pt x="231898" y="399506"/>
                  </a:cubicBezTo>
                  <a:cubicBezTo>
                    <a:pt x="231898" y="395053"/>
                    <a:pt x="228363" y="391521"/>
                    <a:pt x="223906" y="391521"/>
                  </a:cubicBezTo>
                  <a:close/>
                  <a:moveTo>
                    <a:pt x="382332" y="366799"/>
                  </a:moveTo>
                  <a:cubicBezTo>
                    <a:pt x="400471" y="366799"/>
                    <a:pt x="415074" y="381387"/>
                    <a:pt x="415074" y="399506"/>
                  </a:cubicBezTo>
                  <a:cubicBezTo>
                    <a:pt x="415074" y="417625"/>
                    <a:pt x="400471" y="432213"/>
                    <a:pt x="382332" y="432213"/>
                  </a:cubicBezTo>
                  <a:cubicBezTo>
                    <a:pt x="364193" y="432213"/>
                    <a:pt x="349589" y="417625"/>
                    <a:pt x="349589" y="399506"/>
                  </a:cubicBezTo>
                  <a:cubicBezTo>
                    <a:pt x="349589" y="381387"/>
                    <a:pt x="364193" y="366799"/>
                    <a:pt x="382332" y="366799"/>
                  </a:cubicBezTo>
                  <a:close/>
                  <a:moveTo>
                    <a:pt x="223906" y="366799"/>
                  </a:moveTo>
                  <a:cubicBezTo>
                    <a:pt x="242042" y="366799"/>
                    <a:pt x="256796" y="381387"/>
                    <a:pt x="256796" y="399506"/>
                  </a:cubicBezTo>
                  <a:cubicBezTo>
                    <a:pt x="256796" y="417625"/>
                    <a:pt x="242042" y="432213"/>
                    <a:pt x="223906" y="432213"/>
                  </a:cubicBezTo>
                  <a:cubicBezTo>
                    <a:pt x="205924" y="432213"/>
                    <a:pt x="191170" y="417625"/>
                    <a:pt x="191170" y="399506"/>
                  </a:cubicBezTo>
                  <a:cubicBezTo>
                    <a:pt x="191170" y="381387"/>
                    <a:pt x="205924" y="366799"/>
                    <a:pt x="223906" y="366799"/>
                  </a:cubicBezTo>
                  <a:close/>
                  <a:moveTo>
                    <a:pt x="170628" y="107398"/>
                  </a:moveTo>
                  <a:lnTo>
                    <a:pt x="218873" y="300102"/>
                  </a:lnTo>
                  <a:lnTo>
                    <a:pt x="387424" y="300102"/>
                  </a:lnTo>
                  <a:lnTo>
                    <a:pt x="435669" y="107398"/>
                  </a:lnTo>
                  <a:close/>
                  <a:moveTo>
                    <a:pt x="125610" y="95278"/>
                  </a:moveTo>
                  <a:cubicBezTo>
                    <a:pt x="120078" y="106324"/>
                    <a:pt x="116391" y="118599"/>
                    <a:pt x="115623" y="131333"/>
                  </a:cubicBezTo>
                  <a:lnTo>
                    <a:pt x="98414" y="381111"/>
                  </a:lnTo>
                  <a:cubicBezTo>
                    <a:pt x="96724" y="404585"/>
                    <a:pt x="104406" y="426678"/>
                    <a:pt x="119925" y="443248"/>
                  </a:cubicBezTo>
                  <a:cubicBezTo>
                    <a:pt x="135443" y="459972"/>
                    <a:pt x="156954" y="469024"/>
                    <a:pt x="180462" y="469024"/>
                  </a:cubicBezTo>
                  <a:lnTo>
                    <a:pt x="425836" y="469024"/>
                  </a:lnTo>
                  <a:cubicBezTo>
                    <a:pt x="449344" y="469024"/>
                    <a:pt x="470855" y="459972"/>
                    <a:pt x="486373" y="443248"/>
                  </a:cubicBezTo>
                  <a:cubicBezTo>
                    <a:pt x="501891" y="426678"/>
                    <a:pt x="509574" y="404585"/>
                    <a:pt x="508037" y="381111"/>
                  </a:cubicBezTo>
                  <a:lnTo>
                    <a:pt x="490675" y="131333"/>
                  </a:lnTo>
                  <a:cubicBezTo>
                    <a:pt x="489907" y="118599"/>
                    <a:pt x="486373" y="106324"/>
                    <a:pt x="480688" y="95278"/>
                  </a:cubicBezTo>
                  <a:lnTo>
                    <a:pt x="423070" y="325417"/>
                  </a:lnTo>
                  <a:cubicBezTo>
                    <a:pt x="420919" y="334469"/>
                    <a:pt x="412622" y="340760"/>
                    <a:pt x="403403" y="340760"/>
                  </a:cubicBezTo>
                  <a:lnTo>
                    <a:pt x="203048" y="340760"/>
                  </a:lnTo>
                  <a:cubicBezTo>
                    <a:pt x="193675" y="340760"/>
                    <a:pt x="185532" y="334469"/>
                    <a:pt x="183227" y="325417"/>
                  </a:cubicBezTo>
                  <a:close/>
                  <a:moveTo>
                    <a:pt x="212881" y="40658"/>
                  </a:moveTo>
                  <a:cubicBezTo>
                    <a:pt x="192907" y="40658"/>
                    <a:pt x="174008" y="47102"/>
                    <a:pt x="158336" y="57995"/>
                  </a:cubicBezTo>
                  <a:lnTo>
                    <a:pt x="160488" y="66740"/>
                  </a:lnTo>
                  <a:lnTo>
                    <a:pt x="445810" y="66740"/>
                  </a:lnTo>
                  <a:lnTo>
                    <a:pt x="448115" y="57995"/>
                  </a:lnTo>
                  <a:cubicBezTo>
                    <a:pt x="432289" y="47102"/>
                    <a:pt x="413391" y="40658"/>
                    <a:pt x="393416" y="40658"/>
                  </a:cubicBezTo>
                  <a:close/>
                  <a:moveTo>
                    <a:pt x="212881" y="0"/>
                  </a:moveTo>
                  <a:lnTo>
                    <a:pt x="393416" y="0"/>
                  </a:lnTo>
                  <a:cubicBezTo>
                    <a:pt x="464709" y="0"/>
                    <a:pt x="526475" y="57688"/>
                    <a:pt x="531391" y="128571"/>
                  </a:cubicBezTo>
                  <a:lnTo>
                    <a:pt x="548600" y="378349"/>
                  </a:lnTo>
                  <a:cubicBezTo>
                    <a:pt x="550905" y="411182"/>
                    <a:pt x="540918" y="442175"/>
                    <a:pt x="520329" y="466416"/>
                  </a:cubicBezTo>
                  <a:lnTo>
                    <a:pt x="602530" y="563995"/>
                  </a:lnTo>
                  <a:cubicBezTo>
                    <a:pt x="609905" y="572587"/>
                    <a:pt x="608676" y="585475"/>
                    <a:pt x="600072" y="592686"/>
                  </a:cubicBezTo>
                  <a:cubicBezTo>
                    <a:pt x="596384" y="595908"/>
                    <a:pt x="591621" y="597442"/>
                    <a:pt x="587012" y="597442"/>
                  </a:cubicBezTo>
                  <a:cubicBezTo>
                    <a:pt x="581173" y="597442"/>
                    <a:pt x="575488" y="594987"/>
                    <a:pt x="571340" y="590231"/>
                  </a:cubicBezTo>
                  <a:lnTo>
                    <a:pt x="489139" y="492805"/>
                  </a:lnTo>
                  <a:cubicBezTo>
                    <a:pt x="481610" y="497101"/>
                    <a:pt x="473774" y="500783"/>
                    <a:pt x="465477" y="503545"/>
                  </a:cubicBezTo>
                  <a:lnTo>
                    <a:pt x="503889" y="577803"/>
                  </a:lnTo>
                  <a:cubicBezTo>
                    <a:pt x="509113" y="587929"/>
                    <a:pt x="505118" y="600204"/>
                    <a:pt x="495131" y="605267"/>
                  </a:cubicBezTo>
                  <a:cubicBezTo>
                    <a:pt x="492211" y="606801"/>
                    <a:pt x="488985" y="607568"/>
                    <a:pt x="485758" y="607568"/>
                  </a:cubicBezTo>
                  <a:cubicBezTo>
                    <a:pt x="478383" y="607568"/>
                    <a:pt x="471315" y="603579"/>
                    <a:pt x="467628" y="596521"/>
                  </a:cubicBezTo>
                  <a:lnTo>
                    <a:pt x="456104" y="574275"/>
                  </a:lnTo>
                  <a:lnTo>
                    <a:pt x="149118" y="574275"/>
                  </a:lnTo>
                  <a:lnTo>
                    <a:pt x="137594" y="596521"/>
                  </a:lnTo>
                  <a:cubicBezTo>
                    <a:pt x="134060" y="603579"/>
                    <a:pt x="126839" y="607568"/>
                    <a:pt x="119464" y="607568"/>
                  </a:cubicBezTo>
                  <a:cubicBezTo>
                    <a:pt x="116391" y="607568"/>
                    <a:pt x="113164" y="606801"/>
                    <a:pt x="110091" y="605267"/>
                  </a:cubicBezTo>
                  <a:cubicBezTo>
                    <a:pt x="100104" y="600204"/>
                    <a:pt x="96263" y="587929"/>
                    <a:pt x="101333" y="577803"/>
                  </a:cubicBezTo>
                  <a:lnTo>
                    <a:pt x="140052" y="503238"/>
                  </a:lnTo>
                  <a:cubicBezTo>
                    <a:pt x="132217" y="500630"/>
                    <a:pt x="124841" y="497255"/>
                    <a:pt x="117927" y="493112"/>
                  </a:cubicBezTo>
                  <a:lnTo>
                    <a:pt x="35880" y="590231"/>
                  </a:lnTo>
                  <a:cubicBezTo>
                    <a:pt x="31885" y="594987"/>
                    <a:pt x="26200" y="597442"/>
                    <a:pt x="20361" y="597442"/>
                  </a:cubicBezTo>
                  <a:cubicBezTo>
                    <a:pt x="15752" y="597442"/>
                    <a:pt x="10989" y="595908"/>
                    <a:pt x="7301" y="592686"/>
                  </a:cubicBezTo>
                  <a:cubicBezTo>
                    <a:pt x="-1303" y="585475"/>
                    <a:pt x="-2532" y="572587"/>
                    <a:pt x="4843" y="563995"/>
                  </a:cubicBezTo>
                  <a:lnTo>
                    <a:pt x="86583" y="467030"/>
                  </a:lnTo>
                  <a:cubicBezTo>
                    <a:pt x="65687" y="442635"/>
                    <a:pt x="55393" y="411336"/>
                    <a:pt x="57698" y="378349"/>
                  </a:cubicBezTo>
                  <a:lnTo>
                    <a:pt x="74906" y="128571"/>
                  </a:lnTo>
                  <a:cubicBezTo>
                    <a:pt x="79823" y="57688"/>
                    <a:pt x="141743" y="0"/>
                    <a:pt x="21288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3" name="文本框 22"/>
          <p:cNvSpPr txBox="1"/>
          <p:nvPr/>
        </p:nvSpPr>
        <p:spPr>
          <a:xfrm>
            <a:off x="1516922" y="148730"/>
            <a:ext cx="31421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2800" b="1">
                <a:solidFill>
                  <a:schemeClr val="bg1"/>
                </a:solidFill>
                <a:effectLst>
                  <a:outerShdw blurRad="25400" dist="25400" dir="2700000" algn="tl">
                    <a:srgbClr val="0070C0">
                      <a:alpha val="19000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Aa楷体" panose="02000500000000000000" pitchFamily="2" charset="-122"/>
                <a:sym typeface="思源黑体 CN Normal" panose="020b0400000000000000" pitchFamily="34" charset="-122"/>
              </a:rPr>
              <a:t>5.4.1 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25400" dist="25400" dir="2700000" algn="tl">
                    <a:srgbClr val="0070C0">
                      <a:alpha val="19000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Aa楷体" panose="02000500000000000000" pitchFamily="2" charset="-122"/>
                <a:sym typeface="思源黑体 CN Normal" panose="020b0400000000000000" pitchFamily="34" charset="-122"/>
              </a:rPr>
              <a:t>分油器</a:t>
            </a:r>
            <a:endParaRPr lang="zh-CN" altLang="en-US" sz="2800" b="1">
              <a:solidFill>
                <a:schemeClr val="bg1"/>
              </a:solidFill>
              <a:effectLst>
                <a:outerShdw blurRad="25400" dist="25400" dir="2700000" algn="tl">
                  <a:srgbClr val="0070C0">
                    <a:alpha val="19000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  <a:cs typeface="Aa楷体" panose="02000500000000000000" pitchFamily="2" charset="-122"/>
              <a:sym typeface="思源黑体 CN Normal" panose="020b0400000000000000" pitchFamily="34" charset="-122"/>
            </a:endParaRPr>
          </a:p>
        </p:txBody>
      </p:sp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1314519" y="186898"/>
            <a:ext cx="496540" cy="48980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</p:pic>
      <p:grpSp>
        <p:nvGrpSpPr>
          <p:cNvPr id="78" name="组合 77"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title="iSlide™ 版权声明  COPYRIGHT NOTICE"/>
          <p:cNvGrpSpPr>
            <a:grpSpLocks noChangeAspect="1"/>
          </p:cNvGrpSpPr>
          <p:nvPr/>
        </p:nvGrpSpPr>
        <p:grpSpPr>
          <a:xfrm>
            <a:off x="8477249" y="4096966"/>
            <a:ext cx="3457575" cy="2761033"/>
            <a:chOff x="3148807" y="2162175"/>
            <a:chExt cx="5894387" cy="4706938"/>
          </a:xfrm>
        </p:grpSpPr>
        <p:sp>
          <p:nvSpPr>
            <p:cNvPr id="79" name="îsľïḓê"/>
            <p:cNvSpPr/>
            <p:nvPr/>
          </p:nvSpPr>
          <p:spPr bwMode="auto">
            <a:xfrm>
              <a:off x="7633494" y="4745038"/>
              <a:ext cx="1373187" cy="1316038"/>
            </a:xfrm>
            <a:custGeom>
              <a:gdLst>
                <a:gd name="T0" fmla="*/ 865 w 865"/>
                <a:gd name="T1" fmla="*/ 274 h 829"/>
                <a:gd name="T2" fmla="*/ 759 w 865"/>
                <a:gd name="T3" fmla="*/ 593 h 829"/>
                <a:gd name="T4" fmla="*/ 562 w 865"/>
                <a:gd name="T5" fmla="*/ 761 h 829"/>
                <a:gd name="T6" fmla="*/ 562 w 865"/>
                <a:gd name="T7" fmla="*/ 829 h 829"/>
                <a:gd name="T8" fmla="*/ 129 w 865"/>
                <a:gd name="T9" fmla="*/ 829 h 829"/>
                <a:gd name="T10" fmla="*/ 0 w 865"/>
                <a:gd name="T11" fmla="*/ 335 h 829"/>
                <a:gd name="T12" fmla="*/ 288 w 865"/>
                <a:gd name="T13" fmla="*/ 0 h 829"/>
                <a:gd name="T14" fmla="*/ 865 w 865"/>
                <a:gd name="T15" fmla="*/ 274 h 82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65" h="829">
                  <a:moveTo>
                    <a:pt x="865" y="274"/>
                  </a:moveTo>
                  <a:lnTo>
                    <a:pt x="759" y="593"/>
                  </a:lnTo>
                  <a:lnTo>
                    <a:pt x="562" y="761"/>
                  </a:lnTo>
                  <a:lnTo>
                    <a:pt x="562" y="829"/>
                  </a:lnTo>
                  <a:lnTo>
                    <a:pt x="129" y="829"/>
                  </a:lnTo>
                  <a:lnTo>
                    <a:pt x="0" y="335"/>
                  </a:lnTo>
                  <a:lnTo>
                    <a:pt x="288" y="0"/>
                  </a:lnTo>
                  <a:lnTo>
                    <a:pt x="865" y="274"/>
                  </a:lnTo>
                  <a:close/>
                </a:path>
              </a:pathLst>
            </a:custGeom>
            <a:solidFill>
              <a:srgbClr val="F9A2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80" name="iŝlïḑè"/>
            <p:cNvSpPr/>
            <p:nvPr/>
          </p:nvSpPr>
          <p:spPr bwMode="auto">
            <a:xfrm>
              <a:off x="7681119" y="5988050"/>
              <a:ext cx="915987" cy="29051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81" name="îṧľíḋê"/>
            <p:cNvSpPr/>
            <p:nvPr/>
          </p:nvSpPr>
          <p:spPr bwMode="auto">
            <a:xfrm>
              <a:off x="7549357" y="6145213"/>
              <a:ext cx="1181100" cy="723900"/>
            </a:xfrm>
            <a:prstGeom prst="rect">
              <a:avLst/>
            </a:prstGeom>
            <a:solidFill>
              <a:srgbClr val="0372C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82" name="iṧľîḑê"/>
            <p:cNvSpPr/>
            <p:nvPr/>
          </p:nvSpPr>
          <p:spPr bwMode="auto">
            <a:xfrm>
              <a:off x="3196432" y="4745038"/>
              <a:ext cx="1362075" cy="1316038"/>
            </a:xfrm>
            <a:custGeom>
              <a:gdLst>
                <a:gd name="T0" fmla="*/ 0 w 858"/>
                <a:gd name="T1" fmla="*/ 274 h 829"/>
                <a:gd name="T2" fmla="*/ 99 w 858"/>
                <a:gd name="T3" fmla="*/ 593 h 829"/>
                <a:gd name="T4" fmla="*/ 296 w 858"/>
                <a:gd name="T5" fmla="*/ 761 h 829"/>
                <a:gd name="T6" fmla="*/ 296 w 858"/>
                <a:gd name="T7" fmla="*/ 829 h 829"/>
                <a:gd name="T8" fmla="*/ 729 w 858"/>
                <a:gd name="T9" fmla="*/ 829 h 829"/>
                <a:gd name="T10" fmla="*/ 858 w 858"/>
                <a:gd name="T11" fmla="*/ 335 h 829"/>
                <a:gd name="T12" fmla="*/ 570 w 858"/>
                <a:gd name="T13" fmla="*/ 0 h 829"/>
                <a:gd name="T14" fmla="*/ 0 w 858"/>
                <a:gd name="T15" fmla="*/ 274 h 82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58" h="829">
                  <a:moveTo>
                    <a:pt x="0" y="274"/>
                  </a:moveTo>
                  <a:lnTo>
                    <a:pt x="99" y="593"/>
                  </a:lnTo>
                  <a:lnTo>
                    <a:pt x="296" y="761"/>
                  </a:lnTo>
                  <a:lnTo>
                    <a:pt x="296" y="829"/>
                  </a:lnTo>
                  <a:lnTo>
                    <a:pt x="729" y="829"/>
                  </a:lnTo>
                  <a:lnTo>
                    <a:pt x="858" y="335"/>
                  </a:lnTo>
                  <a:lnTo>
                    <a:pt x="570" y="0"/>
                  </a:lnTo>
                  <a:lnTo>
                    <a:pt x="0" y="274"/>
                  </a:lnTo>
                  <a:close/>
                </a:path>
              </a:pathLst>
            </a:custGeom>
            <a:solidFill>
              <a:srgbClr val="F9A2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83" name="iŝļïḍé"/>
            <p:cNvSpPr/>
            <p:nvPr/>
          </p:nvSpPr>
          <p:spPr bwMode="auto">
            <a:xfrm>
              <a:off x="3594894" y="5988050"/>
              <a:ext cx="915987" cy="29051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84" name="ïsḻíďè"/>
            <p:cNvSpPr/>
            <p:nvPr/>
          </p:nvSpPr>
          <p:spPr bwMode="auto">
            <a:xfrm>
              <a:off x="3461544" y="6145213"/>
              <a:ext cx="1181100" cy="723900"/>
            </a:xfrm>
            <a:prstGeom prst="rect">
              <a:avLst/>
            </a:prstGeom>
            <a:solidFill>
              <a:srgbClr val="0372C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5" name="îşļíḍè"/>
            <p:cNvSpPr/>
            <p:nvPr/>
          </p:nvSpPr>
          <p:spPr bwMode="auto">
            <a:xfrm>
              <a:off x="6114257" y="2162175"/>
              <a:ext cx="1976437" cy="3597275"/>
            </a:xfrm>
            <a:custGeom>
              <a:gdLst>
                <a:gd name="T0" fmla="*/ 0 w 164"/>
                <a:gd name="T1" fmla="*/ 298 h 298"/>
                <a:gd name="T2" fmla="*/ 164 w 164"/>
                <a:gd name="T3" fmla="*/ 39 h 298"/>
                <a:gd name="T4" fmla="*/ 161 w 164"/>
                <a:gd name="T5" fmla="*/ 0 h 298"/>
                <a:gd name="T6" fmla="*/ 2 w 164"/>
                <a:gd name="T7" fmla="*/ 48 h 298"/>
                <a:gd name="T8" fmla="*/ 0 w 164"/>
                <a:gd name="T9" fmla="*/ 298 h 2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4" h="298">
                  <a:moveTo>
                    <a:pt x="0" y="298"/>
                  </a:moveTo>
                  <a:cubicBezTo>
                    <a:pt x="164" y="39"/>
                    <a:pt x="164" y="39"/>
                    <a:pt x="164" y="39"/>
                  </a:cubicBezTo>
                  <a:cubicBezTo>
                    <a:pt x="161" y="0"/>
                    <a:pt x="161" y="0"/>
                    <a:pt x="161" y="0"/>
                  </a:cubicBezTo>
                  <a:cubicBezTo>
                    <a:pt x="161" y="0"/>
                    <a:pt x="2" y="15"/>
                    <a:pt x="2" y="48"/>
                  </a:cubicBezTo>
                  <a:cubicBezTo>
                    <a:pt x="2" y="71"/>
                    <a:pt x="0" y="298"/>
                    <a:pt x="0" y="29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86" name="ïṥlîḋé"/>
            <p:cNvSpPr/>
            <p:nvPr/>
          </p:nvSpPr>
          <p:spPr bwMode="auto">
            <a:xfrm>
              <a:off x="6161882" y="2259013"/>
              <a:ext cx="2122487" cy="3500438"/>
            </a:xfrm>
            <a:custGeom>
              <a:gdLst>
                <a:gd name="T0" fmla="*/ 0 w 176"/>
                <a:gd name="T1" fmla="*/ 290 h 290"/>
                <a:gd name="T2" fmla="*/ 176 w 176"/>
                <a:gd name="T3" fmla="*/ 40 h 290"/>
                <a:gd name="T4" fmla="*/ 173 w 176"/>
                <a:gd name="T5" fmla="*/ 0 h 290"/>
                <a:gd name="T6" fmla="*/ 3 w 176"/>
                <a:gd name="T7" fmla="*/ 40 h 290"/>
                <a:gd name="T8" fmla="*/ 0 w 176"/>
                <a:gd name="T9" fmla="*/ 290 h 2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6" h="290">
                  <a:moveTo>
                    <a:pt x="0" y="290"/>
                  </a:moveTo>
                  <a:cubicBezTo>
                    <a:pt x="176" y="40"/>
                    <a:pt x="176" y="40"/>
                    <a:pt x="176" y="4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3" y="0"/>
                    <a:pt x="3" y="16"/>
                    <a:pt x="3" y="40"/>
                  </a:cubicBezTo>
                  <a:cubicBezTo>
                    <a:pt x="3" y="63"/>
                    <a:pt x="0" y="290"/>
                    <a:pt x="0" y="290"/>
                  </a:cubicBez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87" name="isḻíḍê"/>
            <p:cNvSpPr/>
            <p:nvPr/>
          </p:nvSpPr>
          <p:spPr bwMode="auto">
            <a:xfrm>
              <a:off x="6161882" y="2343150"/>
              <a:ext cx="2206625" cy="3427413"/>
            </a:xfrm>
            <a:custGeom>
              <a:gdLst>
                <a:gd name="T0" fmla="*/ 0 w 183"/>
                <a:gd name="T1" fmla="*/ 284 h 284"/>
                <a:gd name="T2" fmla="*/ 183 w 183"/>
                <a:gd name="T3" fmla="*/ 27 h 284"/>
                <a:gd name="T4" fmla="*/ 183 w 183"/>
                <a:gd name="T5" fmla="*/ 0 h 284"/>
                <a:gd name="T6" fmla="*/ 10 w 183"/>
                <a:gd name="T7" fmla="*/ 35 h 284"/>
                <a:gd name="T8" fmla="*/ 0 w 183"/>
                <a:gd name="T9" fmla="*/ 284 h 2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3" h="284">
                  <a:moveTo>
                    <a:pt x="0" y="284"/>
                  </a:moveTo>
                  <a:cubicBezTo>
                    <a:pt x="183" y="27"/>
                    <a:pt x="183" y="27"/>
                    <a:pt x="183" y="27"/>
                  </a:cubicBezTo>
                  <a:cubicBezTo>
                    <a:pt x="183" y="0"/>
                    <a:pt x="183" y="0"/>
                    <a:pt x="183" y="0"/>
                  </a:cubicBezTo>
                  <a:cubicBezTo>
                    <a:pt x="183" y="0"/>
                    <a:pt x="10" y="10"/>
                    <a:pt x="10" y="35"/>
                  </a:cubicBezTo>
                  <a:cubicBezTo>
                    <a:pt x="10" y="59"/>
                    <a:pt x="0" y="284"/>
                    <a:pt x="0" y="28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88" name="îşľíḑê"/>
            <p:cNvSpPr/>
            <p:nvPr/>
          </p:nvSpPr>
          <p:spPr bwMode="auto">
            <a:xfrm>
              <a:off x="6150769" y="2439988"/>
              <a:ext cx="2349500" cy="3379788"/>
            </a:xfrm>
            <a:custGeom>
              <a:gdLst>
                <a:gd name="T0" fmla="*/ 1 w 195"/>
                <a:gd name="T1" fmla="*/ 280 h 280"/>
                <a:gd name="T2" fmla="*/ 195 w 195"/>
                <a:gd name="T3" fmla="*/ 39 h 280"/>
                <a:gd name="T4" fmla="*/ 195 w 195"/>
                <a:gd name="T5" fmla="*/ 0 h 280"/>
                <a:gd name="T6" fmla="*/ 17 w 195"/>
                <a:gd name="T7" fmla="*/ 25 h 280"/>
                <a:gd name="T8" fmla="*/ 1 w 195"/>
                <a:gd name="T9" fmla="*/ 280 h 2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5" h="280">
                  <a:moveTo>
                    <a:pt x="1" y="280"/>
                  </a:moveTo>
                  <a:cubicBezTo>
                    <a:pt x="195" y="39"/>
                    <a:pt x="195" y="39"/>
                    <a:pt x="195" y="39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95" y="0"/>
                    <a:pt x="35" y="7"/>
                    <a:pt x="17" y="25"/>
                  </a:cubicBezTo>
                  <a:cubicBezTo>
                    <a:pt x="0" y="43"/>
                    <a:pt x="1" y="280"/>
                    <a:pt x="1" y="280"/>
                  </a:cubicBez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89" name="islîďè"/>
            <p:cNvSpPr/>
            <p:nvPr/>
          </p:nvSpPr>
          <p:spPr bwMode="auto">
            <a:xfrm>
              <a:off x="3991769" y="2259013"/>
              <a:ext cx="2146300" cy="3500438"/>
            </a:xfrm>
            <a:custGeom>
              <a:gdLst>
                <a:gd name="T0" fmla="*/ 176 w 178"/>
                <a:gd name="T1" fmla="*/ 290 h 290"/>
                <a:gd name="T2" fmla="*/ 0 w 178"/>
                <a:gd name="T3" fmla="*/ 40 h 290"/>
                <a:gd name="T4" fmla="*/ 3 w 178"/>
                <a:gd name="T5" fmla="*/ 0 h 290"/>
                <a:gd name="T6" fmla="*/ 178 w 178"/>
                <a:gd name="T7" fmla="*/ 40 h 290"/>
                <a:gd name="T8" fmla="*/ 176 w 178"/>
                <a:gd name="T9" fmla="*/ 290 h 2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8" h="290">
                  <a:moveTo>
                    <a:pt x="176" y="290"/>
                  </a:moveTo>
                  <a:cubicBezTo>
                    <a:pt x="0" y="40"/>
                    <a:pt x="0" y="40"/>
                    <a:pt x="0" y="4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3" y="0"/>
                    <a:pt x="178" y="16"/>
                    <a:pt x="178" y="40"/>
                  </a:cubicBezTo>
                  <a:cubicBezTo>
                    <a:pt x="178" y="63"/>
                    <a:pt x="176" y="290"/>
                    <a:pt x="176" y="29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90" name="î$ḻiḓè"/>
            <p:cNvSpPr/>
            <p:nvPr/>
          </p:nvSpPr>
          <p:spPr bwMode="auto">
            <a:xfrm>
              <a:off x="3907632" y="2343150"/>
              <a:ext cx="2206625" cy="3427413"/>
            </a:xfrm>
            <a:custGeom>
              <a:gdLst>
                <a:gd name="T0" fmla="*/ 183 w 183"/>
                <a:gd name="T1" fmla="*/ 284 h 284"/>
                <a:gd name="T2" fmla="*/ 0 w 183"/>
                <a:gd name="T3" fmla="*/ 27 h 284"/>
                <a:gd name="T4" fmla="*/ 0 w 183"/>
                <a:gd name="T5" fmla="*/ 0 h 284"/>
                <a:gd name="T6" fmla="*/ 181 w 183"/>
                <a:gd name="T7" fmla="*/ 35 h 284"/>
                <a:gd name="T8" fmla="*/ 183 w 183"/>
                <a:gd name="T9" fmla="*/ 284 h 2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3" h="284">
                  <a:moveTo>
                    <a:pt x="183" y="284"/>
                  </a:moveTo>
                  <a:cubicBezTo>
                    <a:pt x="0" y="27"/>
                    <a:pt x="0" y="27"/>
                    <a:pt x="0" y="27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81" y="10"/>
                    <a:pt x="181" y="35"/>
                  </a:cubicBezTo>
                  <a:cubicBezTo>
                    <a:pt x="181" y="59"/>
                    <a:pt x="183" y="284"/>
                    <a:pt x="183" y="284"/>
                  </a:cubicBez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91" name="iṧlïďe"/>
            <p:cNvSpPr/>
            <p:nvPr/>
          </p:nvSpPr>
          <p:spPr bwMode="auto">
            <a:xfrm>
              <a:off x="3775869" y="2439988"/>
              <a:ext cx="2459037" cy="3379788"/>
            </a:xfrm>
            <a:custGeom>
              <a:gdLst>
                <a:gd name="T0" fmla="*/ 194 w 204"/>
                <a:gd name="T1" fmla="*/ 280 h 280"/>
                <a:gd name="T2" fmla="*/ 0 w 204"/>
                <a:gd name="T3" fmla="*/ 39 h 280"/>
                <a:gd name="T4" fmla="*/ 0 w 204"/>
                <a:gd name="T5" fmla="*/ 0 h 280"/>
                <a:gd name="T6" fmla="*/ 186 w 204"/>
                <a:gd name="T7" fmla="*/ 25 h 280"/>
                <a:gd name="T8" fmla="*/ 194 w 204"/>
                <a:gd name="T9" fmla="*/ 280 h 2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4" h="280">
                  <a:moveTo>
                    <a:pt x="194" y="280"/>
                  </a:moveTo>
                  <a:cubicBezTo>
                    <a:pt x="0" y="39"/>
                    <a:pt x="0" y="39"/>
                    <a:pt x="0" y="39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69" y="7"/>
                    <a:pt x="186" y="25"/>
                  </a:cubicBezTo>
                  <a:cubicBezTo>
                    <a:pt x="204" y="43"/>
                    <a:pt x="194" y="280"/>
                    <a:pt x="194" y="28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92" name="îṣľïḓè"/>
            <p:cNvSpPr/>
            <p:nvPr/>
          </p:nvSpPr>
          <p:spPr bwMode="auto">
            <a:xfrm>
              <a:off x="6487319" y="2571750"/>
              <a:ext cx="2146300" cy="3248025"/>
            </a:xfrm>
            <a:custGeom>
              <a:gdLst>
                <a:gd name="T0" fmla="*/ 0 w 178"/>
                <a:gd name="T1" fmla="*/ 269 h 269"/>
                <a:gd name="T2" fmla="*/ 170 w 178"/>
                <a:gd name="T3" fmla="*/ 255 h 269"/>
                <a:gd name="T4" fmla="*/ 178 w 178"/>
                <a:gd name="T5" fmla="*/ 246 h 269"/>
                <a:gd name="T6" fmla="*/ 178 w 178"/>
                <a:gd name="T7" fmla="*/ 9 h 269"/>
                <a:gd name="T8" fmla="*/ 169 w 178"/>
                <a:gd name="T9" fmla="*/ 0 h 269"/>
                <a:gd name="T10" fmla="*/ 0 w 178"/>
                <a:gd name="T11" fmla="*/ 14 h 269"/>
                <a:gd name="T12" fmla="*/ 0 w 178"/>
                <a:gd name="T13" fmla="*/ 269 h 2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8" h="269">
                  <a:moveTo>
                    <a:pt x="0" y="269"/>
                  </a:moveTo>
                  <a:cubicBezTo>
                    <a:pt x="170" y="255"/>
                    <a:pt x="170" y="255"/>
                    <a:pt x="170" y="255"/>
                  </a:cubicBezTo>
                  <a:cubicBezTo>
                    <a:pt x="175" y="254"/>
                    <a:pt x="178" y="251"/>
                    <a:pt x="178" y="246"/>
                  </a:cubicBezTo>
                  <a:cubicBezTo>
                    <a:pt x="178" y="9"/>
                    <a:pt x="178" y="9"/>
                    <a:pt x="178" y="9"/>
                  </a:cubicBezTo>
                  <a:cubicBezTo>
                    <a:pt x="178" y="4"/>
                    <a:pt x="174" y="0"/>
                    <a:pt x="169" y="0"/>
                  </a:cubicBezTo>
                  <a:cubicBezTo>
                    <a:pt x="0" y="14"/>
                    <a:pt x="0" y="14"/>
                    <a:pt x="0" y="14"/>
                  </a:cubicBezTo>
                  <a:lnTo>
                    <a:pt x="0" y="269"/>
                  </a:lnTo>
                  <a:close/>
                </a:path>
              </a:pathLst>
            </a:custGeom>
            <a:solidFill>
              <a:srgbClr val="ED7D3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93" name="îṩḷïḓê"/>
            <p:cNvSpPr/>
            <p:nvPr/>
          </p:nvSpPr>
          <p:spPr bwMode="auto">
            <a:xfrm>
              <a:off x="3642519" y="2571750"/>
              <a:ext cx="2146300" cy="3248025"/>
            </a:xfrm>
            <a:custGeom>
              <a:gdLst>
                <a:gd name="T0" fmla="*/ 178 w 178"/>
                <a:gd name="T1" fmla="*/ 269 h 269"/>
                <a:gd name="T2" fmla="*/ 8 w 178"/>
                <a:gd name="T3" fmla="*/ 255 h 269"/>
                <a:gd name="T4" fmla="*/ 0 w 178"/>
                <a:gd name="T5" fmla="*/ 246 h 269"/>
                <a:gd name="T6" fmla="*/ 0 w 178"/>
                <a:gd name="T7" fmla="*/ 9 h 269"/>
                <a:gd name="T8" fmla="*/ 9 w 178"/>
                <a:gd name="T9" fmla="*/ 0 h 269"/>
                <a:gd name="T10" fmla="*/ 178 w 178"/>
                <a:gd name="T11" fmla="*/ 14 h 269"/>
                <a:gd name="T12" fmla="*/ 178 w 178"/>
                <a:gd name="T13" fmla="*/ 269 h 2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8" h="269">
                  <a:moveTo>
                    <a:pt x="178" y="269"/>
                  </a:moveTo>
                  <a:cubicBezTo>
                    <a:pt x="8" y="255"/>
                    <a:pt x="8" y="255"/>
                    <a:pt x="8" y="255"/>
                  </a:cubicBezTo>
                  <a:cubicBezTo>
                    <a:pt x="4" y="254"/>
                    <a:pt x="0" y="251"/>
                    <a:pt x="0" y="246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0" y="4"/>
                    <a:pt x="4" y="0"/>
                    <a:pt x="9" y="0"/>
                  </a:cubicBezTo>
                  <a:cubicBezTo>
                    <a:pt x="178" y="14"/>
                    <a:pt x="178" y="14"/>
                    <a:pt x="178" y="14"/>
                  </a:cubicBezTo>
                  <a:lnTo>
                    <a:pt x="178" y="269"/>
                  </a:lnTo>
                  <a:close/>
                </a:path>
              </a:pathLst>
            </a:custGeom>
            <a:solidFill>
              <a:srgbClr val="ED7D3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94" name="ïslîḋè"/>
            <p:cNvSpPr/>
            <p:nvPr/>
          </p:nvSpPr>
          <p:spPr bwMode="auto">
            <a:xfrm>
              <a:off x="5788819" y="2741613"/>
              <a:ext cx="698500" cy="422275"/>
            </a:xfrm>
            <a:prstGeom prst="rect">
              <a:avLst/>
            </a:prstGeom>
            <a:solidFill>
              <a:srgbClr val="96969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95" name="i$ļïďe"/>
            <p:cNvSpPr/>
            <p:nvPr/>
          </p:nvSpPr>
          <p:spPr bwMode="auto">
            <a:xfrm>
              <a:off x="5788819" y="2741613"/>
              <a:ext cx="698500" cy="3222625"/>
            </a:xfrm>
            <a:custGeom>
              <a:gdLst>
                <a:gd name="T0" fmla="*/ 58 w 58"/>
                <a:gd name="T1" fmla="*/ 255 h 267"/>
                <a:gd name="T2" fmla="*/ 0 w 58"/>
                <a:gd name="T3" fmla="*/ 255 h 267"/>
                <a:gd name="T4" fmla="*/ 0 w 58"/>
                <a:gd name="T5" fmla="*/ 0 h 267"/>
                <a:gd name="T6" fmla="*/ 29 w 58"/>
                <a:gd name="T7" fmla="*/ 11 h 267"/>
                <a:gd name="T8" fmla="*/ 58 w 58"/>
                <a:gd name="T9" fmla="*/ 0 h 267"/>
                <a:gd name="T10" fmla="*/ 58 w 58"/>
                <a:gd name="T11" fmla="*/ 255 h 2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" h="267">
                  <a:moveTo>
                    <a:pt x="58" y="255"/>
                  </a:moveTo>
                  <a:cubicBezTo>
                    <a:pt x="58" y="265"/>
                    <a:pt x="0" y="267"/>
                    <a:pt x="0" y="255"/>
                  </a:cubicBezTo>
                  <a:cubicBezTo>
                    <a:pt x="0" y="242"/>
                    <a:pt x="0" y="0"/>
                    <a:pt x="0" y="0"/>
                  </a:cubicBezTo>
                  <a:cubicBezTo>
                    <a:pt x="0" y="0"/>
                    <a:pt x="3" y="11"/>
                    <a:pt x="29" y="11"/>
                  </a:cubicBezTo>
                  <a:cubicBezTo>
                    <a:pt x="55" y="11"/>
                    <a:pt x="58" y="0"/>
                    <a:pt x="58" y="0"/>
                  </a:cubicBezTo>
                  <a:cubicBezTo>
                    <a:pt x="58" y="0"/>
                    <a:pt x="58" y="244"/>
                    <a:pt x="58" y="255"/>
                  </a:cubicBezTo>
                  <a:close/>
                </a:path>
              </a:pathLst>
            </a:custGeom>
            <a:solidFill>
              <a:srgbClr val="DDF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96" name="îşľîḋé"/>
            <p:cNvSpPr/>
            <p:nvPr/>
          </p:nvSpPr>
          <p:spPr bwMode="auto">
            <a:xfrm>
              <a:off x="5788819" y="3332163"/>
              <a:ext cx="698500" cy="555625"/>
            </a:xfrm>
            <a:custGeom>
              <a:gdLst>
                <a:gd name="T0" fmla="*/ 0 w 58"/>
                <a:gd name="T1" fmla="*/ 0 h 46"/>
                <a:gd name="T2" fmla="*/ 0 w 58"/>
                <a:gd name="T3" fmla="*/ 41 h 46"/>
                <a:gd name="T4" fmla="*/ 29 w 58"/>
                <a:gd name="T5" fmla="*/ 46 h 46"/>
                <a:gd name="T6" fmla="*/ 58 w 58"/>
                <a:gd name="T7" fmla="*/ 41 h 46"/>
                <a:gd name="T8" fmla="*/ 58 w 58"/>
                <a:gd name="T9" fmla="*/ 0 h 46"/>
                <a:gd name="T10" fmla="*/ 29 w 58"/>
                <a:gd name="T11" fmla="*/ 6 h 46"/>
                <a:gd name="T12" fmla="*/ 0 w 58"/>
                <a:gd name="T13" fmla="*/ 0 h 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7" h="46">
                  <a:moveTo>
                    <a:pt x="0" y="0"/>
                  </a:moveTo>
                  <a:cubicBezTo>
                    <a:pt x="0" y="12"/>
                    <a:pt x="0" y="26"/>
                    <a:pt x="0" y="41"/>
                  </a:cubicBezTo>
                  <a:cubicBezTo>
                    <a:pt x="5" y="44"/>
                    <a:pt x="14" y="46"/>
                    <a:pt x="29" y="46"/>
                  </a:cubicBezTo>
                  <a:cubicBezTo>
                    <a:pt x="44" y="46"/>
                    <a:pt x="53" y="44"/>
                    <a:pt x="58" y="41"/>
                  </a:cubicBezTo>
                  <a:cubicBezTo>
                    <a:pt x="58" y="26"/>
                    <a:pt x="58" y="12"/>
                    <a:pt x="58" y="0"/>
                  </a:cubicBezTo>
                  <a:cubicBezTo>
                    <a:pt x="54" y="2"/>
                    <a:pt x="45" y="6"/>
                    <a:pt x="29" y="6"/>
                  </a:cubicBezTo>
                  <a:cubicBezTo>
                    <a:pt x="13" y="6"/>
                    <a:pt x="4" y="2"/>
                    <a:pt x="0" y="0"/>
                  </a:cubicBezTo>
                  <a:close/>
                </a:path>
              </a:pathLst>
            </a:custGeom>
            <a:solidFill>
              <a:srgbClr val="0372C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97" name="îṥ1íḓe"/>
            <p:cNvSpPr/>
            <p:nvPr/>
          </p:nvSpPr>
          <p:spPr bwMode="auto">
            <a:xfrm>
              <a:off x="5860257" y="4008438"/>
              <a:ext cx="555625" cy="180975"/>
            </a:xfrm>
            <a:custGeom>
              <a:gdLst>
                <a:gd name="T0" fmla="*/ 0 w 46"/>
                <a:gd name="T1" fmla="*/ 0 h 15"/>
                <a:gd name="T2" fmla="*/ 0 w 46"/>
                <a:gd name="T3" fmla="*/ 13 h 15"/>
                <a:gd name="T4" fmla="*/ 23 w 46"/>
                <a:gd name="T5" fmla="*/ 15 h 15"/>
                <a:gd name="T6" fmla="*/ 46 w 46"/>
                <a:gd name="T7" fmla="*/ 13 h 15"/>
                <a:gd name="T8" fmla="*/ 46 w 46"/>
                <a:gd name="T9" fmla="*/ 0 h 15"/>
                <a:gd name="T10" fmla="*/ 23 w 46"/>
                <a:gd name="T11" fmla="*/ 3 h 15"/>
                <a:gd name="T12" fmla="*/ 0 w 46"/>
                <a:gd name="T13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6" h="15">
                  <a:moveTo>
                    <a:pt x="0" y="0"/>
                  </a:moveTo>
                  <a:cubicBezTo>
                    <a:pt x="0" y="13"/>
                    <a:pt x="0" y="13"/>
                    <a:pt x="0" y="13"/>
                  </a:cubicBezTo>
                  <a:cubicBezTo>
                    <a:pt x="5" y="14"/>
                    <a:pt x="13" y="15"/>
                    <a:pt x="23" y="15"/>
                  </a:cubicBezTo>
                  <a:cubicBezTo>
                    <a:pt x="33" y="15"/>
                    <a:pt x="41" y="14"/>
                    <a:pt x="46" y="13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1" y="2"/>
                    <a:pt x="34" y="3"/>
                    <a:pt x="23" y="3"/>
                  </a:cubicBezTo>
                  <a:cubicBezTo>
                    <a:pt x="12" y="3"/>
                    <a:pt x="5" y="2"/>
                    <a:pt x="0" y="0"/>
                  </a:cubicBezTo>
                  <a:close/>
                </a:path>
              </a:pathLst>
            </a:custGeom>
            <a:solidFill>
              <a:srgbClr val="0372C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98" name="í$ľïdè"/>
            <p:cNvSpPr/>
            <p:nvPr/>
          </p:nvSpPr>
          <p:spPr bwMode="auto">
            <a:xfrm>
              <a:off x="7898607" y="4335463"/>
              <a:ext cx="1000125" cy="265113"/>
            </a:xfrm>
            <a:custGeom>
              <a:gdLst>
                <a:gd name="T0" fmla="*/ 75 w 83"/>
                <a:gd name="T1" fmla="*/ 20 h 22"/>
                <a:gd name="T2" fmla="*/ 73 w 83"/>
                <a:gd name="T3" fmla="*/ 20 h 22"/>
                <a:gd name="T4" fmla="*/ 11 w 83"/>
                <a:gd name="T5" fmla="*/ 22 h 22"/>
                <a:gd name="T6" fmla="*/ 0 w 83"/>
                <a:gd name="T7" fmla="*/ 12 h 22"/>
                <a:gd name="T8" fmla="*/ 10 w 83"/>
                <a:gd name="T9" fmla="*/ 1 h 22"/>
                <a:gd name="T10" fmla="*/ 72 w 83"/>
                <a:gd name="T11" fmla="*/ 0 h 22"/>
                <a:gd name="T12" fmla="*/ 83 w 83"/>
                <a:gd name="T13" fmla="*/ 10 h 22"/>
                <a:gd name="T14" fmla="*/ 75 w 83"/>
                <a:gd name="T15" fmla="*/ 20 h 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3" h="22">
                  <a:moveTo>
                    <a:pt x="75" y="20"/>
                  </a:moveTo>
                  <a:cubicBezTo>
                    <a:pt x="75" y="20"/>
                    <a:pt x="74" y="20"/>
                    <a:pt x="73" y="20"/>
                  </a:cubicBezTo>
                  <a:cubicBezTo>
                    <a:pt x="11" y="22"/>
                    <a:pt x="11" y="22"/>
                    <a:pt x="11" y="22"/>
                  </a:cubicBezTo>
                  <a:cubicBezTo>
                    <a:pt x="5" y="22"/>
                    <a:pt x="1" y="17"/>
                    <a:pt x="0" y="12"/>
                  </a:cubicBezTo>
                  <a:cubicBezTo>
                    <a:pt x="0" y="6"/>
                    <a:pt x="5" y="1"/>
                    <a:pt x="10" y="1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8" y="0"/>
                    <a:pt x="83" y="4"/>
                    <a:pt x="83" y="10"/>
                  </a:cubicBezTo>
                  <a:cubicBezTo>
                    <a:pt x="83" y="14"/>
                    <a:pt x="80" y="18"/>
                    <a:pt x="75" y="20"/>
                  </a:cubicBezTo>
                  <a:close/>
                </a:path>
              </a:pathLst>
            </a:custGeom>
            <a:solidFill>
              <a:srgbClr val="FFBB7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99" name="îṣľiḍé"/>
            <p:cNvSpPr/>
            <p:nvPr/>
          </p:nvSpPr>
          <p:spPr bwMode="auto">
            <a:xfrm>
              <a:off x="7970044" y="4516438"/>
              <a:ext cx="1001712" cy="373063"/>
            </a:xfrm>
            <a:custGeom>
              <a:gdLst>
                <a:gd name="T0" fmla="*/ 75 w 83"/>
                <a:gd name="T1" fmla="*/ 21 h 31"/>
                <a:gd name="T2" fmla="*/ 73 w 83"/>
                <a:gd name="T3" fmla="*/ 21 h 31"/>
                <a:gd name="T4" fmla="*/ 12 w 83"/>
                <a:gd name="T5" fmla="*/ 30 h 31"/>
                <a:gd name="T6" fmla="*/ 1 w 83"/>
                <a:gd name="T7" fmla="*/ 21 h 31"/>
                <a:gd name="T8" fmla="*/ 9 w 83"/>
                <a:gd name="T9" fmla="*/ 10 h 31"/>
                <a:gd name="T10" fmla="*/ 71 w 83"/>
                <a:gd name="T11" fmla="*/ 1 h 31"/>
                <a:gd name="T12" fmla="*/ 82 w 83"/>
                <a:gd name="T13" fmla="*/ 10 h 31"/>
                <a:gd name="T14" fmla="*/ 75 w 83"/>
                <a:gd name="T15" fmla="*/ 21 h 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3" h="31">
                  <a:moveTo>
                    <a:pt x="75" y="21"/>
                  </a:moveTo>
                  <a:cubicBezTo>
                    <a:pt x="74" y="21"/>
                    <a:pt x="74" y="21"/>
                    <a:pt x="73" y="21"/>
                  </a:cubicBezTo>
                  <a:cubicBezTo>
                    <a:pt x="12" y="30"/>
                    <a:pt x="12" y="30"/>
                    <a:pt x="12" y="30"/>
                  </a:cubicBezTo>
                  <a:cubicBezTo>
                    <a:pt x="7" y="31"/>
                    <a:pt x="2" y="27"/>
                    <a:pt x="1" y="21"/>
                  </a:cubicBezTo>
                  <a:cubicBezTo>
                    <a:pt x="0" y="16"/>
                    <a:pt x="4" y="10"/>
                    <a:pt x="9" y="10"/>
                  </a:cubicBezTo>
                  <a:cubicBezTo>
                    <a:pt x="71" y="1"/>
                    <a:pt x="71" y="1"/>
                    <a:pt x="71" y="1"/>
                  </a:cubicBezTo>
                  <a:cubicBezTo>
                    <a:pt x="76" y="0"/>
                    <a:pt x="81" y="4"/>
                    <a:pt x="82" y="10"/>
                  </a:cubicBezTo>
                  <a:cubicBezTo>
                    <a:pt x="83" y="15"/>
                    <a:pt x="80" y="19"/>
                    <a:pt x="75" y="21"/>
                  </a:cubicBezTo>
                  <a:close/>
                </a:path>
              </a:pathLst>
            </a:custGeom>
            <a:solidFill>
              <a:srgbClr val="FFBB7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00" name="iṣļïḓé"/>
            <p:cNvSpPr/>
            <p:nvPr/>
          </p:nvSpPr>
          <p:spPr bwMode="auto">
            <a:xfrm>
              <a:off x="8043069" y="4733925"/>
              <a:ext cx="963612" cy="422275"/>
            </a:xfrm>
            <a:custGeom>
              <a:gdLst>
                <a:gd name="T0" fmla="*/ 72 w 80"/>
                <a:gd name="T1" fmla="*/ 21 h 35"/>
                <a:gd name="T2" fmla="*/ 71 w 80"/>
                <a:gd name="T3" fmla="*/ 21 h 35"/>
                <a:gd name="T4" fmla="*/ 13 w 80"/>
                <a:gd name="T5" fmla="*/ 34 h 35"/>
                <a:gd name="T6" fmla="*/ 1 w 80"/>
                <a:gd name="T7" fmla="*/ 26 h 35"/>
                <a:gd name="T8" fmla="*/ 9 w 80"/>
                <a:gd name="T9" fmla="*/ 14 h 35"/>
                <a:gd name="T10" fmla="*/ 67 w 80"/>
                <a:gd name="T11" fmla="*/ 1 h 35"/>
                <a:gd name="T12" fmla="*/ 79 w 80"/>
                <a:gd name="T13" fmla="*/ 9 h 35"/>
                <a:gd name="T14" fmla="*/ 72 w 80"/>
                <a:gd name="T15" fmla="*/ 21 h 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0" h="35">
                  <a:moveTo>
                    <a:pt x="72" y="21"/>
                  </a:moveTo>
                  <a:cubicBezTo>
                    <a:pt x="72" y="21"/>
                    <a:pt x="72" y="21"/>
                    <a:pt x="71" y="21"/>
                  </a:cubicBezTo>
                  <a:cubicBezTo>
                    <a:pt x="13" y="34"/>
                    <a:pt x="13" y="34"/>
                    <a:pt x="13" y="34"/>
                  </a:cubicBezTo>
                  <a:cubicBezTo>
                    <a:pt x="8" y="35"/>
                    <a:pt x="2" y="31"/>
                    <a:pt x="1" y="26"/>
                  </a:cubicBezTo>
                  <a:cubicBezTo>
                    <a:pt x="0" y="20"/>
                    <a:pt x="3" y="15"/>
                    <a:pt x="9" y="14"/>
                  </a:cubicBezTo>
                  <a:cubicBezTo>
                    <a:pt x="67" y="1"/>
                    <a:pt x="67" y="1"/>
                    <a:pt x="67" y="1"/>
                  </a:cubicBezTo>
                  <a:cubicBezTo>
                    <a:pt x="73" y="0"/>
                    <a:pt x="78" y="4"/>
                    <a:pt x="79" y="9"/>
                  </a:cubicBezTo>
                  <a:cubicBezTo>
                    <a:pt x="80" y="15"/>
                    <a:pt x="77" y="20"/>
                    <a:pt x="72" y="21"/>
                  </a:cubicBezTo>
                  <a:close/>
                </a:path>
              </a:pathLst>
            </a:custGeom>
            <a:solidFill>
              <a:srgbClr val="FFBB7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01" name="îṧḷíḋé"/>
            <p:cNvSpPr/>
            <p:nvPr/>
          </p:nvSpPr>
          <p:spPr bwMode="auto">
            <a:xfrm>
              <a:off x="8151019" y="4962525"/>
              <a:ext cx="892175" cy="434975"/>
            </a:xfrm>
            <a:custGeom>
              <a:gdLst>
                <a:gd name="T0" fmla="*/ 66 w 74"/>
                <a:gd name="T1" fmla="*/ 21 h 36"/>
                <a:gd name="T2" fmla="*/ 66 w 74"/>
                <a:gd name="T3" fmla="*/ 21 h 36"/>
                <a:gd name="T4" fmla="*/ 13 w 74"/>
                <a:gd name="T5" fmla="*/ 35 h 36"/>
                <a:gd name="T6" fmla="*/ 1 w 74"/>
                <a:gd name="T7" fmla="*/ 27 h 36"/>
                <a:gd name="T8" fmla="*/ 8 w 74"/>
                <a:gd name="T9" fmla="*/ 15 h 36"/>
                <a:gd name="T10" fmla="*/ 61 w 74"/>
                <a:gd name="T11" fmla="*/ 1 h 36"/>
                <a:gd name="T12" fmla="*/ 73 w 74"/>
                <a:gd name="T13" fmla="*/ 9 h 36"/>
                <a:gd name="T14" fmla="*/ 66 w 74"/>
                <a:gd name="T15" fmla="*/ 21 h 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4" h="36">
                  <a:moveTo>
                    <a:pt x="66" y="21"/>
                  </a:moveTo>
                  <a:cubicBezTo>
                    <a:pt x="66" y="21"/>
                    <a:pt x="66" y="21"/>
                    <a:pt x="66" y="21"/>
                  </a:cubicBezTo>
                  <a:cubicBezTo>
                    <a:pt x="13" y="35"/>
                    <a:pt x="13" y="35"/>
                    <a:pt x="13" y="35"/>
                  </a:cubicBezTo>
                  <a:cubicBezTo>
                    <a:pt x="8" y="36"/>
                    <a:pt x="2" y="33"/>
                    <a:pt x="1" y="27"/>
                  </a:cubicBezTo>
                  <a:cubicBezTo>
                    <a:pt x="0" y="22"/>
                    <a:pt x="3" y="16"/>
                    <a:pt x="8" y="15"/>
                  </a:cubicBezTo>
                  <a:cubicBezTo>
                    <a:pt x="61" y="1"/>
                    <a:pt x="61" y="1"/>
                    <a:pt x="61" y="1"/>
                  </a:cubicBezTo>
                  <a:cubicBezTo>
                    <a:pt x="66" y="0"/>
                    <a:pt x="72" y="3"/>
                    <a:pt x="73" y="9"/>
                  </a:cubicBezTo>
                  <a:cubicBezTo>
                    <a:pt x="74" y="14"/>
                    <a:pt x="71" y="20"/>
                    <a:pt x="66" y="21"/>
                  </a:cubicBezTo>
                  <a:close/>
                </a:path>
              </a:pathLst>
            </a:custGeom>
            <a:solidFill>
              <a:srgbClr val="FFBB7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02" name="ïSliḍe"/>
            <p:cNvSpPr/>
            <p:nvPr/>
          </p:nvSpPr>
          <p:spPr bwMode="auto">
            <a:xfrm>
              <a:off x="3293269" y="4335463"/>
              <a:ext cx="1000125" cy="265113"/>
            </a:xfrm>
            <a:custGeom>
              <a:gdLst>
                <a:gd name="T0" fmla="*/ 8 w 83"/>
                <a:gd name="T1" fmla="*/ 20 h 22"/>
                <a:gd name="T2" fmla="*/ 11 w 83"/>
                <a:gd name="T3" fmla="*/ 20 h 22"/>
                <a:gd name="T4" fmla="*/ 72 w 83"/>
                <a:gd name="T5" fmla="*/ 22 h 22"/>
                <a:gd name="T6" fmla="*/ 83 w 83"/>
                <a:gd name="T7" fmla="*/ 12 h 22"/>
                <a:gd name="T8" fmla="*/ 73 w 83"/>
                <a:gd name="T9" fmla="*/ 1 h 22"/>
                <a:gd name="T10" fmla="*/ 11 w 83"/>
                <a:gd name="T11" fmla="*/ 0 h 22"/>
                <a:gd name="T12" fmla="*/ 1 w 83"/>
                <a:gd name="T13" fmla="*/ 10 h 22"/>
                <a:gd name="T14" fmla="*/ 8 w 83"/>
                <a:gd name="T15" fmla="*/ 20 h 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3" h="22">
                  <a:moveTo>
                    <a:pt x="8" y="20"/>
                  </a:moveTo>
                  <a:cubicBezTo>
                    <a:pt x="9" y="20"/>
                    <a:pt x="10" y="20"/>
                    <a:pt x="11" y="20"/>
                  </a:cubicBezTo>
                  <a:cubicBezTo>
                    <a:pt x="72" y="22"/>
                    <a:pt x="72" y="22"/>
                    <a:pt x="72" y="22"/>
                  </a:cubicBezTo>
                  <a:cubicBezTo>
                    <a:pt x="78" y="22"/>
                    <a:pt x="83" y="17"/>
                    <a:pt x="83" y="12"/>
                  </a:cubicBezTo>
                  <a:cubicBezTo>
                    <a:pt x="83" y="6"/>
                    <a:pt x="78" y="1"/>
                    <a:pt x="73" y="1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5" y="0"/>
                    <a:pt x="1" y="4"/>
                    <a:pt x="1" y="10"/>
                  </a:cubicBezTo>
                  <a:cubicBezTo>
                    <a:pt x="0" y="14"/>
                    <a:pt x="4" y="18"/>
                    <a:pt x="8" y="20"/>
                  </a:cubicBezTo>
                  <a:close/>
                </a:path>
              </a:pathLst>
            </a:custGeom>
            <a:solidFill>
              <a:srgbClr val="FFBB7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03" name="ïṡlíde"/>
            <p:cNvSpPr/>
            <p:nvPr/>
          </p:nvSpPr>
          <p:spPr bwMode="auto">
            <a:xfrm>
              <a:off x="3220244" y="4516438"/>
              <a:ext cx="1001712" cy="373063"/>
            </a:xfrm>
            <a:custGeom>
              <a:gdLst>
                <a:gd name="T0" fmla="*/ 8 w 83"/>
                <a:gd name="T1" fmla="*/ 21 h 31"/>
                <a:gd name="T2" fmla="*/ 10 w 83"/>
                <a:gd name="T3" fmla="*/ 21 h 31"/>
                <a:gd name="T4" fmla="*/ 71 w 83"/>
                <a:gd name="T5" fmla="*/ 30 h 31"/>
                <a:gd name="T6" fmla="*/ 82 w 83"/>
                <a:gd name="T7" fmla="*/ 21 h 31"/>
                <a:gd name="T8" fmla="*/ 74 w 83"/>
                <a:gd name="T9" fmla="*/ 10 h 31"/>
                <a:gd name="T10" fmla="*/ 13 w 83"/>
                <a:gd name="T11" fmla="*/ 1 h 31"/>
                <a:gd name="T12" fmla="*/ 1 w 83"/>
                <a:gd name="T13" fmla="*/ 10 h 31"/>
                <a:gd name="T14" fmla="*/ 8 w 83"/>
                <a:gd name="T15" fmla="*/ 21 h 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3" h="31">
                  <a:moveTo>
                    <a:pt x="8" y="21"/>
                  </a:moveTo>
                  <a:cubicBezTo>
                    <a:pt x="9" y="21"/>
                    <a:pt x="9" y="21"/>
                    <a:pt x="10" y="21"/>
                  </a:cubicBezTo>
                  <a:cubicBezTo>
                    <a:pt x="71" y="30"/>
                    <a:pt x="71" y="30"/>
                    <a:pt x="71" y="30"/>
                  </a:cubicBezTo>
                  <a:cubicBezTo>
                    <a:pt x="77" y="31"/>
                    <a:pt x="82" y="27"/>
                    <a:pt x="82" y="21"/>
                  </a:cubicBezTo>
                  <a:cubicBezTo>
                    <a:pt x="83" y="16"/>
                    <a:pt x="79" y="10"/>
                    <a:pt x="74" y="10"/>
                  </a:cubicBezTo>
                  <a:cubicBezTo>
                    <a:pt x="13" y="1"/>
                    <a:pt x="13" y="1"/>
                    <a:pt x="13" y="1"/>
                  </a:cubicBezTo>
                  <a:cubicBezTo>
                    <a:pt x="7" y="0"/>
                    <a:pt x="2" y="4"/>
                    <a:pt x="1" y="10"/>
                  </a:cubicBezTo>
                  <a:cubicBezTo>
                    <a:pt x="0" y="15"/>
                    <a:pt x="3" y="19"/>
                    <a:pt x="8" y="21"/>
                  </a:cubicBezTo>
                  <a:close/>
                </a:path>
              </a:pathLst>
            </a:custGeom>
            <a:solidFill>
              <a:srgbClr val="FFBB7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04" name="ïś1idè"/>
            <p:cNvSpPr/>
            <p:nvPr/>
          </p:nvSpPr>
          <p:spPr bwMode="auto">
            <a:xfrm>
              <a:off x="3183732" y="4733925"/>
              <a:ext cx="965200" cy="422275"/>
            </a:xfrm>
            <a:custGeom>
              <a:gdLst>
                <a:gd name="T0" fmla="*/ 8 w 80"/>
                <a:gd name="T1" fmla="*/ 21 h 35"/>
                <a:gd name="T2" fmla="*/ 9 w 80"/>
                <a:gd name="T3" fmla="*/ 21 h 35"/>
                <a:gd name="T4" fmla="*/ 67 w 80"/>
                <a:gd name="T5" fmla="*/ 34 h 35"/>
                <a:gd name="T6" fmla="*/ 79 w 80"/>
                <a:gd name="T7" fmla="*/ 26 h 35"/>
                <a:gd name="T8" fmla="*/ 71 w 80"/>
                <a:gd name="T9" fmla="*/ 14 h 35"/>
                <a:gd name="T10" fmla="*/ 13 w 80"/>
                <a:gd name="T11" fmla="*/ 1 h 35"/>
                <a:gd name="T12" fmla="*/ 1 w 80"/>
                <a:gd name="T13" fmla="*/ 9 h 35"/>
                <a:gd name="T14" fmla="*/ 8 w 80"/>
                <a:gd name="T15" fmla="*/ 21 h 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0" h="35">
                  <a:moveTo>
                    <a:pt x="8" y="21"/>
                  </a:moveTo>
                  <a:cubicBezTo>
                    <a:pt x="8" y="21"/>
                    <a:pt x="8" y="21"/>
                    <a:pt x="9" y="21"/>
                  </a:cubicBezTo>
                  <a:cubicBezTo>
                    <a:pt x="67" y="34"/>
                    <a:pt x="67" y="34"/>
                    <a:pt x="67" y="34"/>
                  </a:cubicBezTo>
                  <a:cubicBezTo>
                    <a:pt x="73" y="35"/>
                    <a:pt x="78" y="31"/>
                    <a:pt x="79" y="26"/>
                  </a:cubicBezTo>
                  <a:cubicBezTo>
                    <a:pt x="80" y="20"/>
                    <a:pt x="77" y="15"/>
                    <a:pt x="71" y="14"/>
                  </a:cubicBezTo>
                  <a:cubicBezTo>
                    <a:pt x="13" y="1"/>
                    <a:pt x="13" y="1"/>
                    <a:pt x="13" y="1"/>
                  </a:cubicBezTo>
                  <a:cubicBezTo>
                    <a:pt x="7" y="0"/>
                    <a:pt x="2" y="4"/>
                    <a:pt x="1" y="9"/>
                  </a:cubicBezTo>
                  <a:cubicBezTo>
                    <a:pt x="0" y="15"/>
                    <a:pt x="3" y="20"/>
                    <a:pt x="8" y="21"/>
                  </a:cubicBezTo>
                  <a:close/>
                </a:path>
              </a:pathLst>
            </a:custGeom>
            <a:solidFill>
              <a:srgbClr val="FFBB7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05" name="îŝļîḍé"/>
            <p:cNvSpPr/>
            <p:nvPr/>
          </p:nvSpPr>
          <p:spPr bwMode="auto">
            <a:xfrm>
              <a:off x="3148807" y="4962525"/>
              <a:ext cx="903287" cy="434975"/>
            </a:xfrm>
            <a:custGeom>
              <a:gdLst>
                <a:gd name="T0" fmla="*/ 8 w 75"/>
                <a:gd name="T1" fmla="*/ 21 h 36"/>
                <a:gd name="T2" fmla="*/ 9 w 75"/>
                <a:gd name="T3" fmla="*/ 21 h 36"/>
                <a:gd name="T4" fmla="*/ 61 w 75"/>
                <a:gd name="T5" fmla="*/ 35 h 36"/>
                <a:gd name="T6" fmla="*/ 73 w 75"/>
                <a:gd name="T7" fmla="*/ 27 h 36"/>
                <a:gd name="T8" fmla="*/ 66 w 75"/>
                <a:gd name="T9" fmla="*/ 15 h 36"/>
                <a:gd name="T10" fmla="*/ 14 w 75"/>
                <a:gd name="T11" fmla="*/ 1 h 36"/>
                <a:gd name="T12" fmla="*/ 1 w 75"/>
                <a:gd name="T13" fmla="*/ 9 h 36"/>
                <a:gd name="T14" fmla="*/ 8 w 75"/>
                <a:gd name="T15" fmla="*/ 21 h 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5" h="36">
                  <a:moveTo>
                    <a:pt x="8" y="21"/>
                  </a:moveTo>
                  <a:cubicBezTo>
                    <a:pt x="8" y="21"/>
                    <a:pt x="8" y="21"/>
                    <a:pt x="9" y="21"/>
                  </a:cubicBezTo>
                  <a:cubicBezTo>
                    <a:pt x="61" y="35"/>
                    <a:pt x="61" y="35"/>
                    <a:pt x="61" y="35"/>
                  </a:cubicBezTo>
                  <a:cubicBezTo>
                    <a:pt x="66" y="36"/>
                    <a:pt x="72" y="33"/>
                    <a:pt x="73" y="27"/>
                  </a:cubicBezTo>
                  <a:cubicBezTo>
                    <a:pt x="75" y="22"/>
                    <a:pt x="71" y="16"/>
                    <a:pt x="66" y="15"/>
                  </a:cubicBezTo>
                  <a:cubicBezTo>
                    <a:pt x="14" y="1"/>
                    <a:pt x="14" y="1"/>
                    <a:pt x="14" y="1"/>
                  </a:cubicBezTo>
                  <a:cubicBezTo>
                    <a:pt x="8" y="0"/>
                    <a:pt x="3" y="3"/>
                    <a:pt x="1" y="9"/>
                  </a:cubicBezTo>
                  <a:cubicBezTo>
                    <a:pt x="0" y="14"/>
                    <a:pt x="3" y="20"/>
                    <a:pt x="8" y="21"/>
                  </a:cubicBezTo>
                  <a:close/>
                </a:path>
              </a:pathLst>
            </a:custGeom>
            <a:solidFill>
              <a:srgbClr val="FFBB7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06" name="ïṣḷíďê"/>
            <p:cNvSpPr/>
            <p:nvPr/>
          </p:nvSpPr>
          <p:spPr bwMode="auto">
            <a:xfrm>
              <a:off x="4763294" y="2620963"/>
              <a:ext cx="277812" cy="1436688"/>
            </a:xfrm>
            <a:custGeom>
              <a:gdLst>
                <a:gd name="T0" fmla="*/ 175 w 175"/>
                <a:gd name="T1" fmla="*/ 775 h 905"/>
                <a:gd name="T2" fmla="*/ 0 w 175"/>
                <a:gd name="T3" fmla="*/ 905 h 905"/>
                <a:gd name="T4" fmla="*/ 0 w 175"/>
                <a:gd name="T5" fmla="*/ 0 h 905"/>
                <a:gd name="T6" fmla="*/ 175 w 175"/>
                <a:gd name="T7" fmla="*/ 23 h 905"/>
                <a:gd name="T8" fmla="*/ 175 w 175"/>
                <a:gd name="T9" fmla="*/ 775 h 9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5" h="905">
                  <a:moveTo>
                    <a:pt x="175" y="775"/>
                  </a:moveTo>
                  <a:lnTo>
                    <a:pt x="0" y="905"/>
                  </a:lnTo>
                  <a:lnTo>
                    <a:pt x="0" y="0"/>
                  </a:lnTo>
                  <a:lnTo>
                    <a:pt x="175" y="23"/>
                  </a:lnTo>
                  <a:lnTo>
                    <a:pt x="175" y="775"/>
                  </a:lnTo>
                  <a:close/>
                </a:path>
              </a:pathLst>
            </a:custGeom>
            <a:solidFill>
              <a:srgbClr val="0372C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</p:grpSp>
      <p:sp>
        <p:nvSpPr>
          <p:cNvPr id="4" name="矩形 3"/>
          <p:cNvSpPr/>
          <p:nvPr/>
        </p:nvSpPr>
        <p:spPr>
          <a:xfrm>
            <a:off x="802845" y="1358595"/>
            <a:ext cx="8523834" cy="39658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20000"/>
              </a:lnSpc>
              <a:spcBef>
                <a:spcPts val="400"/>
              </a:spcBef>
              <a:spcAft>
                <a:spcPts val="400"/>
              </a:spcAft>
              <a:buClr>
                <a:srgbClr val="ED7D31"/>
              </a:buClr>
              <a:buSzPct val="80000"/>
              <a:buFont typeface="Wingdings" panose="05000000000000000000" pitchFamily="2" charset="2"/>
              <a:buChar char="u"/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在活塞式制冷空调系统中，压缩机是唯一需要冷冻润滑油的地方。</a:t>
            </a:r>
            <a:endParaRPr lang="en-US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9" name="直接连接符 8"/>
          <p:cNvCxnSpPr/>
          <p:nvPr/>
        </p:nvCxnSpPr>
        <p:spPr>
          <a:xfrm>
            <a:off x="1220676" y="1903095"/>
            <a:ext cx="9792000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矩形 46"/>
          <p:cNvSpPr/>
          <p:nvPr/>
        </p:nvSpPr>
        <p:spPr>
          <a:xfrm>
            <a:off x="802845" y="2004443"/>
            <a:ext cx="4578780" cy="39658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20000"/>
              </a:lnSpc>
              <a:spcBef>
                <a:spcPts val="400"/>
              </a:spcBef>
              <a:spcAft>
                <a:spcPts val="400"/>
              </a:spcAft>
              <a:buClr>
                <a:srgbClr val="ED7D31"/>
              </a:buClr>
              <a:buSzPct val="80000"/>
              <a:buFont typeface="Wingdings" panose="05000000000000000000" pitchFamily="2" charset="2"/>
              <a:buChar char="u"/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但是压缩机的排气中都带有润滑油。</a:t>
            </a:r>
            <a:endParaRPr lang="en-US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48" name="直接连接符 47"/>
          <p:cNvCxnSpPr/>
          <p:nvPr/>
        </p:nvCxnSpPr>
        <p:spPr>
          <a:xfrm>
            <a:off x="1220676" y="2546985"/>
            <a:ext cx="9792000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矩形 48"/>
          <p:cNvSpPr/>
          <p:nvPr/>
        </p:nvSpPr>
        <p:spPr>
          <a:xfrm>
            <a:off x="798614" y="2650291"/>
            <a:ext cx="8445408" cy="39658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20000"/>
              </a:lnSpc>
              <a:spcBef>
                <a:spcPts val="400"/>
              </a:spcBef>
              <a:spcAft>
                <a:spcPts val="400"/>
              </a:spcAft>
              <a:buClr>
                <a:srgbClr val="ED7D31"/>
              </a:buClr>
              <a:buSzPct val="80000"/>
              <a:buFont typeface="Wingdings" panose="05000000000000000000" pitchFamily="2" charset="2"/>
              <a:buChar char="u"/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润滑油随高压排气一起进入排气管，并有可能进入冷凝器和蒸发器内。</a:t>
            </a:r>
            <a:endParaRPr lang="en-US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50" name="直接连接符 49"/>
          <p:cNvCxnSpPr/>
          <p:nvPr/>
        </p:nvCxnSpPr>
        <p:spPr>
          <a:xfrm>
            <a:off x="1220676" y="3197696"/>
            <a:ext cx="9792000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矩形 50"/>
          <p:cNvSpPr/>
          <p:nvPr/>
        </p:nvSpPr>
        <p:spPr>
          <a:xfrm>
            <a:off x="798613" y="3296139"/>
            <a:ext cx="10237724" cy="72898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20000"/>
              </a:lnSpc>
              <a:spcBef>
                <a:spcPts val="400"/>
              </a:spcBef>
              <a:spcAft>
                <a:spcPts val="400"/>
              </a:spcAft>
              <a:buClr>
                <a:srgbClr val="ED7D31"/>
              </a:buClr>
              <a:buSzPct val="80000"/>
              <a:buFont typeface="Wingdings" panose="05000000000000000000" pitchFamily="2" charset="2"/>
              <a:buChar char="u"/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对于氟利昂系统，由于润滑油在氟利昂中的溶解度大，虽然一般不会在传热表面形成油污，但是对其蒸发温度影响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(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使蒸发温度升高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)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比较大。</a:t>
            </a:r>
            <a:endParaRPr lang="en-US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52" name="直接连接符 51"/>
          <p:cNvCxnSpPr/>
          <p:nvPr/>
        </p:nvCxnSpPr>
        <p:spPr>
          <a:xfrm>
            <a:off x="1220676" y="4139548"/>
            <a:ext cx="9792000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矩形 52"/>
          <p:cNvSpPr/>
          <p:nvPr/>
        </p:nvSpPr>
        <p:spPr>
          <a:xfrm>
            <a:off x="787448" y="4274386"/>
            <a:ext cx="7449347" cy="72898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20000"/>
              </a:lnSpc>
              <a:spcBef>
                <a:spcPts val="400"/>
              </a:spcBef>
              <a:spcAft>
                <a:spcPts val="400"/>
              </a:spcAft>
              <a:buClr>
                <a:srgbClr val="ED7D31"/>
              </a:buClr>
              <a:buSzPct val="80000"/>
              <a:buFont typeface="Wingdings" panose="05000000000000000000" pitchFamily="2" charset="2"/>
              <a:buChar char="u"/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因此氟利昂制冷系统中，一般都要用油分离器，将压缩机排气中的润滑油分离出来。</a:t>
            </a:r>
            <a:endParaRPr lang="en-US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4" name="矩形 53"/>
          <p:cNvSpPr/>
          <p:nvPr/>
        </p:nvSpPr>
        <p:spPr>
          <a:xfrm>
            <a:off x="808931" y="5252631"/>
            <a:ext cx="7449347" cy="39658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20000"/>
              </a:lnSpc>
              <a:spcBef>
                <a:spcPts val="400"/>
              </a:spcBef>
              <a:spcAft>
                <a:spcPts val="400"/>
              </a:spcAft>
              <a:buClr>
                <a:srgbClr val="ED7D31"/>
              </a:buClr>
              <a:buSzPct val="80000"/>
              <a:buFont typeface="Wingdings" panose="05000000000000000000" pitchFamily="2" charset="2"/>
              <a:buChar char="u"/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氟利昂制冷系统利用自动回油装置，将其送回压缩机曲轴箱。</a:t>
            </a:r>
            <a:endParaRPr lang="en-US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55" name="直接连接符 54"/>
          <p:cNvCxnSpPr/>
          <p:nvPr/>
        </p:nvCxnSpPr>
        <p:spPr>
          <a:xfrm flipV="1">
            <a:off x="1220676" y="5124414"/>
            <a:ext cx="7115604" cy="1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3"/>
    </p:custDataLst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3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7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1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49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5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57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6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65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4" grpId="0"/>
      <p:bldP spid="47" grpId="0"/>
      <p:bldP spid="49" grpId="0"/>
      <p:bldP spid="51" grpId="0"/>
      <p:bldP spid="53" grpId="0"/>
      <p:bldP spid="5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/>
        </p:nvSpPr>
        <p:spPr>
          <a:xfrm>
            <a:off x="0" y="0"/>
            <a:ext cx="12192000" cy="863601"/>
          </a:xfrm>
          <a:prstGeom prst="rect">
            <a:avLst/>
          </a:prstGeom>
          <a:gradFill>
            <a:gsLst>
              <a:gs pos="0">
                <a:srgbClr val="0070C0"/>
              </a:gs>
              <a:gs pos="100000">
                <a:srgbClr val="004A82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/>
        </p:nvGrpSpPr>
        <p:grpSpPr>
          <a:xfrm>
            <a:off x="380941" y="1"/>
            <a:ext cx="850900" cy="863600"/>
            <a:chOff x="380941" y="1"/>
            <a:chExt cx="850900" cy="863600"/>
          </a:xfrm>
        </p:grpSpPr>
        <p:sp>
          <p:nvSpPr>
            <p:cNvPr id="12" name="矩形: 圆顶角 11"/>
            <p:cNvSpPr/>
            <p:nvPr/>
          </p:nvSpPr>
          <p:spPr>
            <a:xfrm rot="10800000">
              <a:off x="380941" y="1"/>
              <a:ext cx="850900" cy="863600"/>
            </a:xfrm>
            <a:prstGeom prst="round2SameRect">
              <a:avLst>
                <a:gd name="adj1" fmla="val 50000"/>
                <a:gd name="adj2" fmla="val 0"/>
              </a:avLst>
            </a:prstGeom>
            <a:solidFill>
              <a:srgbClr val="ED7D31"/>
            </a:solidFill>
            <a:ln>
              <a:noFill/>
            </a:ln>
            <a:effectLst>
              <a:outerShdw blurRad="63500" algn="ctr" rotWithShape="0">
                <a:srgbClr val="004A82">
                  <a:alpha val="36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iconfont-1018-792213"/>
            <p:cNvSpPr/>
            <p:nvPr/>
          </p:nvSpPr>
          <p:spPr>
            <a:xfrm>
              <a:off x="570773" y="148730"/>
              <a:ext cx="471235" cy="471388"/>
            </a:xfrm>
            <a:custGeom>
              <a:gdLst>
                <a:gd name="connsiteX0" fmla="*/ 182459 w 607372"/>
                <a:gd name="connsiteY0" fmla="*/ 509682 h 607568"/>
                <a:gd name="connsiteX1" fmla="*/ 170167 w 607372"/>
                <a:gd name="connsiteY1" fmla="*/ 533463 h 607568"/>
                <a:gd name="connsiteX2" fmla="*/ 435055 w 607372"/>
                <a:gd name="connsiteY2" fmla="*/ 533463 h 607568"/>
                <a:gd name="connsiteX3" fmla="*/ 422763 w 607372"/>
                <a:gd name="connsiteY3" fmla="*/ 509682 h 607568"/>
                <a:gd name="connsiteX4" fmla="*/ 382332 w 607372"/>
                <a:gd name="connsiteY4" fmla="*/ 391521 h 607568"/>
                <a:gd name="connsiteX5" fmla="*/ 374338 w 607372"/>
                <a:gd name="connsiteY5" fmla="*/ 399506 h 607568"/>
                <a:gd name="connsiteX6" fmla="*/ 382332 w 607372"/>
                <a:gd name="connsiteY6" fmla="*/ 407491 h 607568"/>
                <a:gd name="connsiteX7" fmla="*/ 390325 w 607372"/>
                <a:gd name="connsiteY7" fmla="*/ 399506 h 607568"/>
                <a:gd name="connsiteX8" fmla="*/ 382332 w 607372"/>
                <a:gd name="connsiteY8" fmla="*/ 391521 h 607568"/>
                <a:gd name="connsiteX9" fmla="*/ 223906 w 607372"/>
                <a:gd name="connsiteY9" fmla="*/ 391521 h 607568"/>
                <a:gd name="connsiteX10" fmla="*/ 215914 w 607372"/>
                <a:gd name="connsiteY10" fmla="*/ 399506 h 607568"/>
                <a:gd name="connsiteX11" fmla="*/ 223906 w 607372"/>
                <a:gd name="connsiteY11" fmla="*/ 407491 h 607568"/>
                <a:gd name="connsiteX12" fmla="*/ 231898 w 607372"/>
                <a:gd name="connsiteY12" fmla="*/ 399506 h 607568"/>
                <a:gd name="connsiteX13" fmla="*/ 223906 w 607372"/>
                <a:gd name="connsiteY13" fmla="*/ 391521 h 607568"/>
                <a:gd name="connsiteX14" fmla="*/ 382332 w 607372"/>
                <a:gd name="connsiteY14" fmla="*/ 366799 h 607568"/>
                <a:gd name="connsiteX15" fmla="*/ 415074 w 607372"/>
                <a:gd name="connsiteY15" fmla="*/ 399506 h 607568"/>
                <a:gd name="connsiteX16" fmla="*/ 382332 w 607372"/>
                <a:gd name="connsiteY16" fmla="*/ 432213 h 607568"/>
                <a:gd name="connsiteX17" fmla="*/ 349589 w 607372"/>
                <a:gd name="connsiteY17" fmla="*/ 399506 h 607568"/>
                <a:gd name="connsiteX18" fmla="*/ 382332 w 607372"/>
                <a:gd name="connsiteY18" fmla="*/ 366799 h 607568"/>
                <a:gd name="connsiteX19" fmla="*/ 223906 w 607372"/>
                <a:gd name="connsiteY19" fmla="*/ 366799 h 607568"/>
                <a:gd name="connsiteX20" fmla="*/ 256796 w 607372"/>
                <a:gd name="connsiteY20" fmla="*/ 399506 h 607568"/>
                <a:gd name="connsiteX21" fmla="*/ 223906 w 607372"/>
                <a:gd name="connsiteY21" fmla="*/ 432213 h 607568"/>
                <a:gd name="connsiteX22" fmla="*/ 191170 w 607372"/>
                <a:gd name="connsiteY22" fmla="*/ 399506 h 607568"/>
                <a:gd name="connsiteX23" fmla="*/ 223906 w 607372"/>
                <a:gd name="connsiteY23" fmla="*/ 366799 h 607568"/>
                <a:gd name="connsiteX24" fmla="*/ 170628 w 607372"/>
                <a:gd name="connsiteY24" fmla="*/ 107398 h 607568"/>
                <a:gd name="connsiteX25" fmla="*/ 218873 w 607372"/>
                <a:gd name="connsiteY25" fmla="*/ 300102 h 607568"/>
                <a:gd name="connsiteX26" fmla="*/ 387424 w 607372"/>
                <a:gd name="connsiteY26" fmla="*/ 300102 h 607568"/>
                <a:gd name="connsiteX27" fmla="*/ 435669 w 607372"/>
                <a:gd name="connsiteY27" fmla="*/ 107398 h 607568"/>
                <a:gd name="connsiteX28" fmla="*/ 125610 w 607372"/>
                <a:gd name="connsiteY28" fmla="*/ 95278 h 607568"/>
                <a:gd name="connsiteX29" fmla="*/ 115623 w 607372"/>
                <a:gd name="connsiteY29" fmla="*/ 131333 h 607568"/>
                <a:gd name="connsiteX30" fmla="*/ 98414 w 607372"/>
                <a:gd name="connsiteY30" fmla="*/ 381111 h 607568"/>
                <a:gd name="connsiteX31" fmla="*/ 119925 w 607372"/>
                <a:gd name="connsiteY31" fmla="*/ 443248 h 607568"/>
                <a:gd name="connsiteX32" fmla="*/ 180462 w 607372"/>
                <a:gd name="connsiteY32" fmla="*/ 469024 h 607568"/>
                <a:gd name="connsiteX33" fmla="*/ 425836 w 607372"/>
                <a:gd name="connsiteY33" fmla="*/ 469024 h 607568"/>
                <a:gd name="connsiteX34" fmla="*/ 486373 w 607372"/>
                <a:gd name="connsiteY34" fmla="*/ 443248 h 607568"/>
                <a:gd name="connsiteX35" fmla="*/ 508037 w 607372"/>
                <a:gd name="connsiteY35" fmla="*/ 381111 h 607568"/>
                <a:gd name="connsiteX36" fmla="*/ 490675 w 607372"/>
                <a:gd name="connsiteY36" fmla="*/ 131333 h 607568"/>
                <a:gd name="connsiteX37" fmla="*/ 480688 w 607372"/>
                <a:gd name="connsiteY37" fmla="*/ 95278 h 607568"/>
                <a:gd name="connsiteX38" fmla="*/ 423070 w 607372"/>
                <a:gd name="connsiteY38" fmla="*/ 325417 h 607568"/>
                <a:gd name="connsiteX39" fmla="*/ 403403 w 607372"/>
                <a:gd name="connsiteY39" fmla="*/ 340760 h 607568"/>
                <a:gd name="connsiteX40" fmla="*/ 203048 w 607372"/>
                <a:gd name="connsiteY40" fmla="*/ 340760 h 607568"/>
                <a:gd name="connsiteX41" fmla="*/ 183227 w 607372"/>
                <a:gd name="connsiteY41" fmla="*/ 325417 h 607568"/>
                <a:gd name="connsiteX42" fmla="*/ 212881 w 607372"/>
                <a:gd name="connsiteY42" fmla="*/ 40658 h 607568"/>
                <a:gd name="connsiteX43" fmla="*/ 158336 w 607372"/>
                <a:gd name="connsiteY43" fmla="*/ 57995 h 607568"/>
                <a:gd name="connsiteX44" fmla="*/ 160488 w 607372"/>
                <a:gd name="connsiteY44" fmla="*/ 66740 h 607568"/>
                <a:gd name="connsiteX45" fmla="*/ 445810 w 607372"/>
                <a:gd name="connsiteY45" fmla="*/ 66740 h 607568"/>
                <a:gd name="connsiteX46" fmla="*/ 448115 w 607372"/>
                <a:gd name="connsiteY46" fmla="*/ 57995 h 607568"/>
                <a:gd name="connsiteX47" fmla="*/ 393416 w 607372"/>
                <a:gd name="connsiteY47" fmla="*/ 40658 h 607568"/>
                <a:gd name="connsiteX48" fmla="*/ 212881 w 607372"/>
                <a:gd name="connsiteY48" fmla="*/ 0 h 607568"/>
                <a:gd name="connsiteX49" fmla="*/ 393416 w 607372"/>
                <a:gd name="connsiteY49" fmla="*/ 0 h 607568"/>
                <a:gd name="connsiteX50" fmla="*/ 531391 w 607372"/>
                <a:gd name="connsiteY50" fmla="*/ 128571 h 607568"/>
                <a:gd name="connsiteX51" fmla="*/ 548600 w 607372"/>
                <a:gd name="connsiteY51" fmla="*/ 378349 h 607568"/>
                <a:gd name="connsiteX52" fmla="*/ 520329 w 607372"/>
                <a:gd name="connsiteY52" fmla="*/ 466416 h 607568"/>
                <a:gd name="connsiteX53" fmla="*/ 602530 w 607372"/>
                <a:gd name="connsiteY53" fmla="*/ 563995 h 607568"/>
                <a:gd name="connsiteX54" fmla="*/ 600072 w 607372"/>
                <a:gd name="connsiteY54" fmla="*/ 592686 h 607568"/>
                <a:gd name="connsiteX55" fmla="*/ 587012 w 607372"/>
                <a:gd name="connsiteY55" fmla="*/ 597442 h 607568"/>
                <a:gd name="connsiteX56" fmla="*/ 571340 w 607372"/>
                <a:gd name="connsiteY56" fmla="*/ 590231 h 607568"/>
                <a:gd name="connsiteX57" fmla="*/ 489139 w 607372"/>
                <a:gd name="connsiteY57" fmla="*/ 492805 h 607568"/>
                <a:gd name="connsiteX58" fmla="*/ 465477 w 607372"/>
                <a:gd name="connsiteY58" fmla="*/ 503545 h 607568"/>
                <a:gd name="connsiteX59" fmla="*/ 503889 w 607372"/>
                <a:gd name="connsiteY59" fmla="*/ 577803 h 607568"/>
                <a:gd name="connsiteX60" fmla="*/ 495131 w 607372"/>
                <a:gd name="connsiteY60" fmla="*/ 605267 h 607568"/>
                <a:gd name="connsiteX61" fmla="*/ 485758 w 607372"/>
                <a:gd name="connsiteY61" fmla="*/ 607568 h 607568"/>
                <a:gd name="connsiteX62" fmla="*/ 467628 w 607372"/>
                <a:gd name="connsiteY62" fmla="*/ 596521 h 607568"/>
                <a:gd name="connsiteX63" fmla="*/ 456104 w 607372"/>
                <a:gd name="connsiteY63" fmla="*/ 574275 h 607568"/>
                <a:gd name="connsiteX64" fmla="*/ 149118 w 607372"/>
                <a:gd name="connsiteY64" fmla="*/ 574275 h 607568"/>
                <a:gd name="connsiteX65" fmla="*/ 137594 w 607372"/>
                <a:gd name="connsiteY65" fmla="*/ 596521 h 607568"/>
                <a:gd name="connsiteX66" fmla="*/ 119464 w 607372"/>
                <a:gd name="connsiteY66" fmla="*/ 607568 h 607568"/>
                <a:gd name="connsiteX67" fmla="*/ 110091 w 607372"/>
                <a:gd name="connsiteY67" fmla="*/ 605267 h 607568"/>
                <a:gd name="connsiteX68" fmla="*/ 101333 w 607372"/>
                <a:gd name="connsiteY68" fmla="*/ 577803 h 607568"/>
                <a:gd name="connsiteX69" fmla="*/ 140052 w 607372"/>
                <a:gd name="connsiteY69" fmla="*/ 503238 h 607568"/>
                <a:gd name="connsiteX70" fmla="*/ 117927 w 607372"/>
                <a:gd name="connsiteY70" fmla="*/ 493112 h 607568"/>
                <a:gd name="connsiteX71" fmla="*/ 35880 w 607372"/>
                <a:gd name="connsiteY71" fmla="*/ 590231 h 607568"/>
                <a:gd name="connsiteX72" fmla="*/ 20361 w 607372"/>
                <a:gd name="connsiteY72" fmla="*/ 597442 h 607568"/>
                <a:gd name="connsiteX73" fmla="*/ 7301 w 607372"/>
                <a:gd name="connsiteY73" fmla="*/ 592686 h 607568"/>
                <a:gd name="connsiteX74" fmla="*/ 4843 w 607372"/>
                <a:gd name="connsiteY74" fmla="*/ 563995 h 607568"/>
                <a:gd name="connsiteX75" fmla="*/ 86583 w 607372"/>
                <a:gd name="connsiteY75" fmla="*/ 467030 h 607568"/>
                <a:gd name="connsiteX76" fmla="*/ 57698 w 607372"/>
                <a:gd name="connsiteY76" fmla="*/ 378349 h 607568"/>
                <a:gd name="connsiteX77" fmla="*/ 74906 w 607372"/>
                <a:gd name="connsiteY77" fmla="*/ 128571 h 607568"/>
                <a:gd name="connsiteX78" fmla="*/ 212881 w 607372"/>
                <a:gd name="connsiteY78" fmla="*/ 0 h 60756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</a:cxnLst>
              <a:rect l="l" t="t" r="r" b="b"/>
              <a:pathLst>
                <a:path w="607372" h="607568">
                  <a:moveTo>
                    <a:pt x="182459" y="509682"/>
                  </a:moveTo>
                  <a:lnTo>
                    <a:pt x="170167" y="533463"/>
                  </a:lnTo>
                  <a:lnTo>
                    <a:pt x="435055" y="533463"/>
                  </a:lnTo>
                  <a:lnTo>
                    <a:pt x="422763" y="509682"/>
                  </a:lnTo>
                  <a:close/>
                  <a:moveTo>
                    <a:pt x="382332" y="391521"/>
                  </a:moveTo>
                  <a:cubicBezTo>
                    <a:pt x="377874" y="391521"/>
                    <a:pt x="374338" y="395053"/>
                    <a:pt x="374338" y="399506"/>
                  </a:cubicBezTo>
                  <a:cubicBezTo>
                    <a:pt x="374338" y="403959"/>
                    <a:pt x="377874" y="407491"/>
                    <a:pt x="382332" y="407491"/>
                  </a:cubicBezTo>
                  <a:cubicBezTo>
                    <a:pt x="386789" y="407491"/>
                    <a:pt x="390325" y="403959"/>
                    <a:pt x="390325" y="399506"/>
                  </a:cubicBezTo>
                  <a:cubicBezTo>
                    <a:pt x="390325" y="395053"/>
                    <a:pt x="386789" y="391521"/>
                    <a:pt x="382332" y="391521"/>
                  </a:cubicBezTo>
                  <a:close/>
                  <a:moveTo>
                    <a:pt x="223906" y="391521"/>
                  </a:moveTo>
                  <a:cubicBezTo>
                    <a:pt x="219603" y="391521"/>
                    <a:pt x="215914" y="395053"/>
                    <a:pt x="215914" y="399506"/>
                  </a:cubicBezTo>
                  <a:cubicBezTo>
                    <a:pt x="215914" y="403959"/>
                    <a:pt x="219603" y="407491"/>
                    <a:pt x="223906" y="407491"/>
                  </a:cubicBezTo>
                  <a:cubicBezTo>
                    <a:pt x="228363" y="407491"/>
                    <a:pt x="231898" y="403959"/>
                    <a:pt x="231898" y="399506"/>
                  </a:cubicBezTo>
                  <a:cubicBezTo>
                    <a:pt x="231898" y="395053"/>
                    <a:pt x="228363" y="391521"/>
                    <a:pt x="223906" y="391521"/>
                  </a:cubicBezTo>
                  <a:close/>
                  <a:moveTo>
                    <a:pt x="382332" y="366799"/>
                  </a:moveTo>
                  <a:cubicBezTo>
                    <a:pt x="400471" y="366799"/>
                    <a:pt x="415074" y="381387"/>
                    <a:pt x="415074" y="399506"/>
                  </a:cubicBezTo>
                  <a:cubicBezTo>
                    <a:pt x="415074" y="417625"/>
                    <a:pt x="400471" y="432213"/>
                    <a:pt x="382332" y="432213"/>
                  </a:cubicBezTo>
                  <a:cubicBezTo>
                    <a:pt x="364193" y="432213"/>
                    <a:pt x="349589" y="417625"/>
                    <a:pt x="349589" y="399506"/>
                  </a:cubicBezTo>
                  <a:cubicBezTo>
                    <a:pt x="349589" y="381387"/>
                    <a:pt x="364193" y="366799"/>
                    <a:pt x="382332" y="366799"/>
                  </a:cubicBezTo>
                  <a:close/>
                  <a:moveTo>
                    <a:pt x="223906" y="366799"/>
                  </a:moveTo>
                  <a:cubicBezTo>
                    <a:pt x="242042" y="366799"/>
                    <a:pt x="256796" y="381387"/>
                    <a:pt x="256796" y="399506"/>
                  </a:cubicBezTo>
                  <a:cubicBezTo>
                    <a:pt x="256796" y="417625"/>
                    <a:pt x="242042" y="432213"/>
                    <a:pt x="223906" y="432213"/>
                  </a:cubicBezTo>
                  <a:cubicBezTo>
                    <a:pt x="205924" y="432213"/>
                    <a:pt x="191170" y="417625"/>
                    <a:pt x="191170" y="399506"/>
                  </a:cubicBezTo>
                  <a:cubicBezTo>
                    <a:pt x="191170" y="381387"/>
                    <a:pt x="205924" y="366799"/>
                    <a:pt x="223906" y="366799"/>
                  </a:cubicBezTo>
                  <a:close/>
                  <a:moveTo>
                    <a:pt x="170628" y="107398"/>
                  </a:moveTo>
                  <a:lnTo>
                    <a:pt x="218873" y="300102"/>
                  </a:lnTo>
                  <a:lnTo>
                    <a:pt x="387424" y="300102"/>
                  </a:lnTo>
                  <a:lnTo>
                    <a:pt x="435669" y="107398"/>
                  </a:lnTo>
                  <a:close/>
                  <a:moveTo>
                    <a:pt x="125610" y="95278"/>
                  </a:moveTo>
                  <a:cubicBezTo>
                    <a:pt x="120078" y="106324"/>
                    <a:pt x="116391" y="118599"/>
                    <a:pt x="115623" y="131333"/>
                  </a:cubicBezTo>
                  <a:lnTo>
                    <a:pt x="98414" y="381111"/>
                  </a:lnTo>
                  <a:cubicBezTo>
                    <a:pt x="96724" y="404585"/>
                    <a:pt x="104406" y="426678"/>
                    <a:pt x="119925" y="443248"/>
                  </a:cubicBezTo>
                  <a:cubicBezTo>
                    <a:pt x="135443" y="459972"/>
                    <a:pt x="156954" y="469024"/>
                    <a:pt x="180462" y="469024"/>
                  </a:cubicBezTo>
                  <a:lnTo>
                    <a:pt x="425836" y="469024"/>
                  </a:lnTo>
                  <a:cubicBezTo>
                    <a:pt x="449344" y="469024"/>
                    <a:pt x="470855" y="459972"/>
                    <a:pt x="486373" y="443248"/>
                  </a:cubicBezTo>
                  <a:cubicBezTo>
                    <a:pt x="501891" y="426678"/>
                    <a:pt x="509574" y="404585"/>
                    <a:pt x="508037" y="381111"/>
                  </a:cubicBezTo>
                  <a:lnTo>
                    <a:pt x="490675" y="131333"/>
                  </a:lnTo>
                  <a:cubicBezTo>
                    <a:pt x="489907" y="118599"/>
                    <a:pt x="486373" y="106324"/>
                    <a:pt x="480688" y="95278"/>
                  </a:cubicBezTo>
                  <a:lnTo>
                    <a:pt x="423070" y="325417"/>
                  </a:lnTo>
                  <a:cubicBezTo>
                    <a:pt x="420919" y="334469"/>
                    <a:pt x="412622" y="340760"/>
                    <a:pt x="403403" y="340760"/>
                  </a:cubicBezTo>
                  <a:lnTo>
                    <a:pt x="203048" y="340760"/>
                  </a:lnTo>
                  <a:cubicBezTo>
                    <a:pt x="193675" y="340760"/>
                    <a:pt x="185532" y="334469"/>
                    <a:pt x="183227" y="325417"/>
                  </a:cubicBezTo>
                  <a:close/>
                  <a:moveTo>
                    <a:pt x="212881" y="40658"/>
                  </a:moveTo>
                  <a:cubicBezTo>
                    <a:pt x="192907" y="40658"/>
                    <a:pt x="174008" y="47102"/>
                    <a:pt x="158336" y="57995"/>
                  </a:cubicBezTo>
                  <a:lnTo>
                    <a:pt x="160488" y="66740"/>
                  </a:lnTo>
                  <a:lnTo>
                    <a:pt x="445810" y="66740"/>
                  </a:lnTo>
                  <a:lnTo>
                    <a:pt x="448115" y="57995"/>
                  </a:lnTo>
                  <a:cubicBezTo>
                    <a:pt x="432289" y="47102"/>
                    <a:pt x="413391" y="40658"/>
                    <a:pt x="393416" y="40658"/>
                  </a:cubicBezTo>
                  <a:close/>
                  <a:moveTo>
                    <a:pt x="212881" y="0"/>
                  </a:moveTo>
                  <a:lnTo>
                    <a:pt x="393416" y="0"/>
                  </a:lnTo>
                  <a:cubicBezTo>
                    <a:pt x="464709" y="0"/>
                    <a:pt x="526475" y="57688"/>
                    <a:pt x="531391" y="128571"/>
                  </a:cubicBezTo>
                  <a:lnTo>
                    <a:pt x="548600" y="378349"/>
                  </a:lnTo>
                  <a:cubicBezTo>
                    <a:pt x="550905" y="411182"/>
                    <a:pt x="540918" y="442175"/>
                    <a:pt x="520329" y="466416"/>
                  </a:cubicBezTo>
                  <a:lnTo>
                    <a:pt x="602530" y="563995"/>
                  </a:lnTo>
                  <a:cubicBezTo>
                    <a:pt x="609905" y="572587"/>
                    <a:pt x="608676" y="585475"/>
                    <a:pt x="600072" y="592686"/>
                  </a:cubicBezTo>
                  <a:cubicBezTo>
                    <a:pt x="596384" y="595908"/>
                    <a:pt x="591621" y="597442"/>
                    <a:pt x="587012" y="597442"/>
                  </a:cubicBezTo>
                  <a:cubicBezTo>
                    <a:pt x="581173" y="597442"/>
                    <a:pt x="575488" y="594987"/>
                    <a:pt x="571340" y="590231"/>
                  </a:cubicBezTo>
                  <a:lnTo>
                    <a:pt x="489139" y="492805"/>
                  </a:lnTo>
                  <a:cubicBezTo>
                    <a:pt x="481610" y="497101"/>
                    <a:pt x="473774" y="500783"/>
                    <a:pt x="465477" y="503545"/>
                  </a:cubicBezTo>
                  <a:lnTo>
                    <a:pt x="503889" y="577803"/>
                  </a:lnTo>
                  <a:cubicBezTo>
                    <a:pt x="509113" y="587929"/>
                    <a:pt x="505118" y="600204"/>
                    <a:pt x="495131" y="605267"/>
                  </a:cubicBezTo>
                  <a:cubicBezTo>
                    <a:pt x="492211" y="606801"/>
                    <a:pt x="488985" y="607568"/>
                    <a:pt x="485758" y="607568"/>
                  </a:cubicBezTo>
                  <a:cubicBezTo>
                    <a:pt x="478383" y="607568"/>
                    <a:pt x="471315" y="603579"/>
                    <a:pt x="467628" y="596521"/>
                  </a:cubicBezTo>
                  <a:lnTo>
                    <a:pt x="456104" y="574275"/>
                  </a:lnTo>
                  <a:lnTo>
                    <a:pt x="149118" y="574275"/>
                  </a:lnTo>
                  <a:lnTo>
                    <a:pt x="137594" y="596521"/>
                  </a:lnTo>
                  <a:cubicBezTo>
                    <a:pt x="134060" y="603579"/>
                    <a:pt x="126839" y="607568"/>
                    <a:pt x="119464" y="607568"/>
                  </a:cubicBezTo>
                  <a:cubicBezTo>
                    <a:pt x="116391" y="607568"/>
                    <a:pt x="113164" y="606801"/>
                    <a:pt x="110091" y="605267"/>
                  </a:cubicBezTo>
                  <a:cubicBezTo>
                    <a:pt x="100104" y="600204"/>
                    <a:pt x="96263" y="587929"/>
                    <a:pt x="101333" y="577803"/>
                  </a:cubicBezTo>
                  <a:lnTo>
                    <a:pt x="140052" y="503238"/>
                  </a:lnTo>
                  <a:cubicBezTo>
                    <a:pt x="132217" y="500630"/>
                    <a:pt x="124841" y="497255"/>
                    <a:pt x="117927" y="493112"/>
                  </a:cubicBezTo>
                  <a:lnTo>
                    <a:pt x="35880" y="590231"/>
                  </a:lnTo>
                  <a:cubicBezTo>
                    <a:pt x="31885" y="594987"/>
                    <a:pt x="26200" y="597442"/>
                    <a:pt x="20361" y="597442"/>
                  </a:cubicBezTo>
                  <a:cubicBezTo>
                    <a:pt x="15752" y="597442"/>
                    <a:pt x="10989" y="595908"/>
                    <a:pt x="7301" y="592686"/>
                  </a:cubicBezTo>
                  <a:cubicBezTo>
                    <a:pt x="-1303" y="585475"/>
                    <a:pt x="-2532" y="572587"/>
                    <a:pt x="4843" y="563995"/>
                  </a:cubicBezTo>
                  <a:lnTo>
                    <a:pt x="86583" y="467030"/>
                  </a:lnTo>
                  <a:cubicBezTo>
                    <a:pt x="65687" y="442635"/>
                    <a:pt x="55393" y="411336"/>
                    <a:pt x="57698" y="378349"/>
                  </a:cubicBezTo>
                  <a:lnTo>
                    <a:pt x="74906" y="128571"/>
                  </a:lnTo>
                  <a:cubicBezTo>
                    <a:pt x="79823" y="57688"/>
                    <a:pt x="141743" y="0"/>
                    <a:pt x="21288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3" name="文本框 22"/>
          <p:cNvSpPr txBox="1"/>
          <p:nvPr/>
        </p:nvSpPr>
        <p:spPr>
          <a:xfrm>
            <a:off x="1516922" y="148730"/>
            <a:ext cx="31421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2800" b="1">
                <a:solidFill>
                  <a:schemeClr val="bg1"/>
                </a:solidFill>
                <a:effectLst>
                  <a:outerShdw blurRad="25400" dist="25400" dir="2700000" algn="tl">
                    <a:srgbClr val="0070C0">
                      <a:alpha val="19000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Aa楷体" panose="02000500000000000000" pitchFamily="2" charset="-122"/>
                <a:sym typeface="思源黑体 CN Normal" panose="020b0400000000000000" pitchFamily="34" charset="-122"/>
              </a:rPr>
              <a:t>5.4.1 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25400" dist="25400" dir="2700000" algn="tl">
                    <a:srgbClr val="0070C0">
                      <a:alpha val="19000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Aa楷体" panose="02000500000000000000" pitchFamily="2" charset="-122"/>
                <a:sym typeface="思源黑体 CN Normal" panose="020b0400000000000000" pitchFamily="34" charset="-122"/>
              </a:rPr>
              <a:t>分油器</a:t>
            </a:r>
            <a:endParaRPr lang="zh-CN" altLang="en-US" sz="2800" b="1">
              <a:solidFill>
                <a:schemeClr val="bg1"/>
              </a:solidFill>
              <a:effectLst>
                <a:outerShdw blurRad="25400" dist="25400" dir="2700000" algn="tl">
                  <a:srgbClr val="0070C0">
                    <a:alpha val="19000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  <a:cs typeface="Aa楷体" panose="02000500000000000000" pitchFamily="2" charset="-122"/>
              <a:sym typeface="思源黑体 CN Normal" panose="020b0400000000000000" pitchFamily="34" charset="-122"/>
            </a:endParaRPr>
          </a:p>
        </p:txBody>
      </p:sp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11314519" y="186898"/>
            <a:ext cx="496540" cy="48980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</p:pic>
      <p:sp>
        <p:nvSpPr>
          <p:cNvPr id="56" name="矩形: 圆角 55"/>
          <p:cNvSpPr/>
          <p:nvPr/>
        </p:nvSpPr>
        <p:spPr>
          <a:xfrm>
            <a:off x="7751907" y="1202899"/>
            <a:ext cx="3657023" cy="5038494"/>
          </a:xfrm>
          <a:prstGeom prst="roundRect">
            <a:avLst>
              <a:gd name="adj" fmla="val 2483"/>
            </a:avLst>
          </a:prstGeom>
          <a:solidFill>
            <a:srgbClr val="DDF0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矩形: 圆角 56"/>
          <p:cNvSpPr/>
          <p:nvPr/>
        </p:nvSpPr>
        <p:spPr>
          <a:xfrm>
            <a:off x="7751907" y="4589829"/>
            <a:ext cx="3657023" cy="570535"/>
          </a:xfrm>
          <a:prstGeom prst="roundRect">
            <a:avLst>
              <a:gd name="adj" fmla="val 0"/>
            </a:avLst>
          </a:prstGeom>
          <a:solidFill>
            <a:srgbClr val="0372C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</a:rPr>
              <a:t>图</a:t>
            </a:r>
            <a:r>
              <a:rPr lang="en-US" altLang="zh-CN" b="1">
                <a:latin typeface="微软雅黑" panose="020b0503020204020204" pitchFamily="34" charset="-122"/>
                <a:ea typeface="微软雅黑" panose="020b0503020204020204" pitchFamily="34" charset="-122"/>
              </a:rPr>
              <a:t>5.13  </a:t>
            </a: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</a:rPr>
              <a:t>过滤式油分离器</a:t>
            </a:r>
            <a:endParaRPr lang="zh-CN" altLang="en-US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8" name="矩形 57"/>
          <p:cNvSpPr/>
          <p:nvPr/>
        </p:nvSpPr>
        <p:spPr>
          <a:xfrm>
            <a:off x="7797376" y="5298567"/>
            <a:ext cx="3566082" cy="72898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>
                <a:solidFill>
                  <a:srgbClr val="0372C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1-</a:t>
            </a:r>
            <a:r>
              <a:rPr lang="zh-CN" altLang="en-US">
                <a:solidFill>
                  <a:srgbClr val="0372C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进气管  </a:t>
            </a:r>
            <a:r>
              <a:rPr lang="en-US" altLang="zh-CN">
                <a:solidFill>
                  <a:srgbClr val="0372C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2-</a:t>
            </a:r>
            <a:r>
              <a:rPr lang="zh-CN" altLang="en-US">
                <a:solidFill>
                  <a:srgbClr val="0372C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滤网  </a:t>
            </a:r>
            <a:r>
              <a:rPr lang="en-US" altLang="zh-CN">
                <a:solidFill>
                  <a:srgbClr val="0372C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3-</a:t>
            </a:r>
            <a:r>
              <a:rPr lang="zh-CN" altLang="en-US">
                <a:solidFill>
                  <a:srgbClr val="0372C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出气管 </a:t>
            </a:r>
            <a:endParaRPr lang="zh-CN" altLang="en-US">
              <a:solidFill>
                <a:srgbClr val="0372C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>
              <a:lnSpc>
                <a:spcPct val="120000"/>
              </a:lnSpc>
            </a:pPr>
            <a:r>
              <a:rPr lang="en-US" altLang="zh-CN">
                <a:solidFill>
                  <a:srgbClr val="0372C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4-</a:t>
            </a:r>
            <a:r>
              <a:rPr lang="zh-CN" altLang="en-US">
                <a:solidFill>
                  <a:srgbClr val="0372C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筒体  </a:t>
            </a:r>
            <a:r>
              <a:rPr lang="en-US" altLang="zh-CN">
                <a:solidFill>
                  <a:srgbClr val="0372C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5-</a:t>
            </a:r>
            <a:r>
              <a:rPr lang="zh-CN" altLang="en-US">
                <a:solidFill>
                  <a:srgbClr val="0372C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浮球阀  </a:t>
            </a:r>
            <a:r>
              <a:rPr lang="en-US" altLang="zh-CN">
                <a:solidFill>
                  <a:srgbClr val="0372C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6-</a:t>
            </a:r>
            <a:r>
              <a:rPr lang="zh-CN" altLang="en-US">
                <a:solidFill>
                  <a:srgbClr val="0372C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手动回油阀</a:t>
            </a:r>
            <a:endParaRPr lang="zh-CN" altLang="en-US">
              <a:solidFill>
                <a:srgbClr val="0372C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7909111" y="1334549"/>
            <a:ext cx="3300097" cy="3130945"/>
            <a:chOff x="7909111" y="1334549"/>
            <a:chExt cx="3300097" cy="3130945"/>
          </a:xfrm>
        </p:grpSpPr>
        <p:sp>
          <p:nvSpPr>
            <p:cNvPr id="60" name="矩形: 圆角 59"/>
            <p:cNvSpPr/>
            <p:nvPr/>
          </p:nvSpPr>
          <p:spPr>
            <a:xfrm>
              <a:off x="7909111" y="1334549"/>
              <a:ext cx="3300097" cy="3130945"/>
            </a:xfrm>
            <a:prstGeom prst="roundRect">
              <a:avLst>
                <a:gd name="adj" fmla="val 1802"/>
              </a:avLst>
            </a:prstGeom>
            <a:solidFill>
              <a:schemeClr val="bg1"/>
            </a:solidFill>
            <a:ln>
              <a:solidFill>
                <a:srgbClr val="0372C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pic>
          <p:nvPicPr>
            <p:cNvPr id="62" name="图片 3" descr="过滤式油分离器"/>
            <p:cNvPicPr>
              <a:picLocks noChangeAspect="1" noChangeArrowheads="1"/>
            </p:cNvPicPr>
            <p:nvPr/>
          </p:nvPicPr>
          <p:blipFill>
            <a:blip r:embed="rId4">
              <a:lum bright="-54000" contrast="84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756"/>
            <a:stretch>
              <a:fillRect/>
            </a:stretch>
          </p:blipFill>
          <p:spPr bwMode="auto">
            <a:xfrm>
              <a:off x="8146900" y="1414021"/>
              <a:ext cx="2824518" cy="29646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cxnSp>
        <p:nvCxnSpPr>
          <p:cNvPr id="63" name="直接连接符 62"/>
          <p:cNvCxnSpPr/>
          <p:nvPr/>
        </p:nvCxnSpPr>
        <p:spPr>
          <a:xfrm>
            <a:off x="878404" y="2494408"/>
            <a:ext cx="6444000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矩形 67"/>
          <p:cNvSpPr/>
          <p:nvPr/>
        </p:nvSpPr>
        <p:spPr>
          <a:xfrm>
            <a:off x="1248986" y="1402092"/>
            <a:ext cx="5930264" cy="8704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zh-CN" altLang="en-US" sz="220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目前常用的油分离器有</a:t>
            </a:r>
            <a:r>
              <a:rPr lang="zh-CN" altLang="en-US" sz="2200" b="1">
                <a:solidFill>
                  <a:srgbClr val="0372C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洗涤式</a:t>
            </a:r>
            <a:r>
              <a:rPr lang="zh-CN" altLang="en-US" sz="220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zh-CN" altLang="en-US" sz="2200" b="1">
                <a:solidFill>
                  <a:srgbClr val="0372C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离心式</a:t>
            </a:r>
            <a:r>
              <a:rPr lang="zh-CN" altLang="en-US" sz="220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zh-CN" altLang="en-US" sz="2200" b="1">
                <a:solidFill>
                  <a:srgbClr val="0372C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填料式及过滤式</a:t>
            </a:r>
            <a:r>
              <a:rPr lang="zh-CN" altLang="en-US" sz="220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等几种结构型式。</a:t>
            </a:r>
            <a:endParaRPr lang="en-US" altLang="zh-CN" sz="2200">
              <a:solidFill>
                <a:schemeClr val="tx1">
                  <a:lumMod val="95000"/>
                  <a:lumOff val="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9" name="check-mark_2431"/>
          <p:cNvSpPr/>
          <p:nvPr/>
        </p:nvSpPr>
        <p:spPr>
          <a:xfrm>
            <a:off x="944224" y="1463290"/>
            <a:ext cx="298959" cy="298622"/>
          </a:xfrm>
          <a:custGeom>
            <a:gdLst>
              <a:gd name="T0" fmla="*/ 213 w 427"/>
              <a:gd name="T1" fmla="*/ 0 h 427"/>
              <a:gd name="T2" fmla="*/ 0 w 427"/>
              <a:gd name="T3" fmla="*/ 213 h 427"/>
              <a:gd name="T4" fmla="*/ 213 w 427"/>
              <a:gd name="T5" fmla="*/ 427 h 427"/>
              <a:gd name="T6" fmla="*/ 427 w 427"/>
              <a:gd name="T7" fmla="*/ 213 h 427"/>
              <a:gd name="T8" fmla="*/ 213 w 427"/>
              <a:gd name="T9" fmla="*/ 0 h 427"/>
              <a:gd name="T10" fmla="*/ 180 w 427"/>
              <a:gd name="T11" fmla="*/ 312 h 427"/>
              <a:gd name="T12" fmla="*/ 82 w 427"/>
              <a:gd name="T13" fmla="*/ 214 h 427"/>
              <a:gd name="T14" fmla="*/ 120 w 427"/>
              <a:gd name="T15" fmla="*/ 176 h 427"/>
              <a:gd name="T16" fmla="*/ 180 w 427"/>
              <a:gd name="T17" fmla="*/ 236 h 427"/>
              <a:gd name="T18" fmla="*/ 308 w 427"/>
              <a:gd name="T19" fmla="*/ 108 h 427"/>
              <a:gd name="T20" fmla="*/ 346 w 427"/>
              <a:gd name="T21" fmla="*/ 146 h 427"/>
              <a:gd name="T22" fmla="*/ 180 w 427"/>
              <a:gd name="T23" fmla="*/ 312 h 42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427" h="427">
                <a:moveTo>
                  <a:pt x="213" y="0"/>
                </a:moveTo>
                <a:cubicBezTo>
                  <a:pt x="96" y="0"/>
                  <a:pt x="0" y="96"/>
                  <a:pt x="0" y="213"/>
                </a:cubicBezTo>
                <a:cubicBezTo>
                  <a:pt x="0" y="331"/>
                  <a:pt x="96" y="427"/>
                  <a:pt x="213" y="427"/>
                </a:cubicBezTo>
                <a:cubicBezTo>
                  <a:pt x="331" y="427"/>
                  <a:pt x="427" y="331"/>
                  <a:pt x="427" y="213"/>
                </a:cubicBezTo>
                <a:cubicBezTo>
                  <a:pt x="427" y="96"/>
                  <a:pt x="331" y="0"/>
                  <a:pt x="213" y="0"/>
                </a:cubicBezTo>
                <a:close/>
                <a:moveTo>
                  <a:pt x="180" y="312"/>
                </a:moveTo>
                <a:lnTo>
                  <a:pt x="82" y="214"/>
                </a:lnTo>
                <a:lnTo>
                  <a:pt x="120" y="176"/>
                </a:lnTo>
                <a:lnTo>
                  <a:pt x="180" y="236"/>
                </a:lnTo>
                <a:lnTo>
                  <a:pt x="308" y="108"/>
                </a:lnTo>
                <a:lnTo>
                  <a:pt x="346" y="146"/>
                </a:lnTo>
                <a:lnTo>
                  <a:pt x="180" y="312"/>
                </a:lnTo>
                <a:close/>
              </a:path>
            </a:pathLst>
          </a:custGeom>
          <a:solidFill>
            <a:srgbClr val="0372C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1" name="矩形 70"/>
          <p:cNvSpPr/>
          <p:nvPr/>
        </p:nvSpPr>
        <p:spPr>
          <a:xfrm>
            <a:off x="1248986" y="2654259"/>
            <a:ext cx="5930265" cy="208922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zh-CN" altLang="en-US" sz="220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这些油分离器的基本工作原理，是借</a:t>
            </a:r>
            <a:r>
              <a:rPr lang="zh-CN" altLang="en-US" sz="2200" b="1">
                <a:solidFill>
                  <a:srgbClr val="ED7D3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油滴与制冷剂蒸气</a:t>
            </a:r>
            <a:r>
              <a:rPr lang="zh-CN" altLang="en-US" sz="220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的密度不同，使混合气体流经直径较大的油分离器时，利用突然扩大通道面积而使其流速降低，同时改变其流动方向，或利用其他分油措施，使润滑油沉降而分离。</a:t>
            </a:r>
            <a:endParaRPr lang="en-US" altLang="zh-CN" sz="2200">
              <a:solidFill>
                <a:schemeClr val="tx1">
                  <a:lumMod val="95000"/>
                  <a:lumOff val="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2" name="check-mark_2431"/>
          <p:cNvSpPr/>
          <p:nvPr/>
        </p:nvSpPr>
        <p:spPr>
          <a:xfrm>
            <a:off x="944224" y="2721088"/>
            <a:ext cx="298959" cy="298622"/>
          </a:xfrm>
          <a:custGeom>
            <a:gdLst>
              <a:gd name="T0" fmla="*/ 213 w 427"/>
              <a:gd name="T1" fmla="*/ 0 h 427"/>
              <a:gd name="T2" fmla="*/ 0 w 427"/>
              <a:gd name="T3" fmla="*/ 213 h 427"/>
              <a:gd name="T4" fmla="*/ 213 w 427"/>
              <a:gd name="T5" fmla="*/ 427 h 427"/>
              <a:gd name="T6" fmla="*/ 427 w 427"/>
              <a:gd name="T7" fmla="*/ 213 h 427"/>
              <a:gd name="T8" fmla="*/ 213 w 427"/>
              <a:gd name="T9" fmla="*/ 0 h 427"/>
              <a:gd name="T10" fmla="*/ 180 w 427"/>
              <a:gd name="T11" fmla="*/ 312 h 427"/>
              <a:gd name="T12" fmla="*/ 82 w 427"/>
              <a:gd name="T13" fmla="*/ 214 h 427"/>
              <a:gd name="T14" fmla="*/ 120 w 427"/>
              <a:gd name="T15" fmla="*/ 176 h 427"/>
              <a:gd name="T16" fmla="*/ 180 w 427"/>
              <a:gd name="T17" fmla="*/ 236 h 427"/>
              <a:gd name="T18" fmla="*/ 308 w 427"/>
              <a:gd name="T19" fmla="*/ 108 h 427"/>
              <a:gd name="T20" fmla="*/ 346 w 427"/>
              <a:gd name="T21" fmla="*/ 146 h 427"/>
              <a:gd name="T22" fmla="*/ 180 w 427"/>
              <a:gd name="T23" fmla="*/ 312 h 42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427" h="427">
                <a:moveTo>
                  <a:pt x="213" y="0"/>
                </a:moveTo>
                <a:cubicBezTo>
                  <a:pt x="96" y="0"/>
                  <a:pt x="0" y="96"/>
                  <a:pt x="0" y="213"/>
                </a:cubicBezTo>
                <a:cubicBezTo>
                  <a:pt x="0" y="331"/>
                  <a:pt x="96" y="427"/>
                  <a:pt x="213" y="427"/>
                </a:cubicBezTo>
                <a:cubicBezTo>
                  <a:pt x="331" y="427"/>
                  <a:pt x="427" y="331"/>
                  <a:pt x="427" y="213"/>
                </a:cubicBezTo>
                <a:cubicBezTo>
                  <a:pt x="427" y="96"/>
                  <a:pt x="331" y="0"/>
                  <a:pt x="213" y="0"/>
                </a:cubicBezTo>
                <a:close/>
                <a:moveTo>
                  <a:pt x="180" y="312"/>
                </a:moveTo>
                <a:lnTo>
                  <a:pt x="82" y="214"/>
                </a:lnTo>
                <a:lnTo>
                  <a:pt x="120" y="176"/>
                </a:lnTo>
                <a:lnTo>
                  <a:pt x="180" y="236"/>
                </a:lnTo>
                <a:lnTo>
                  <a:pt x="308" y="108"/>
                </a:lnTo>
                <a:lnTo>
                  <a:pt x="346" y="146"/>
                </a:lnTo>
                <a:lnTo>
                  <a:pt x="180" y="312"/>
                </a:lnTo>
                <a:close/>
              </a:path>
            </a:pathLst>
          </a:custGeom>
          <a:solidFill>
            <a:srgbClr val="ED7D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6" name="矩形 115"/>
          <p:cNvSpPr/>
          <p:nvPr/>
        </p:nvSpPr>
        <p:spPr>
          <a:xfrm>
            <a:off x="1248986" y="5140610"/>
            <a:ext cx="5930265" cy="8704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zh-CN" altLang="en-US" sz="220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对于蒸气状态的润滑油，则可采用</a:t>
            </a:r>
            <a:r>
              <a:rPr lang="zh-CN" altLang="en-US" sz="2200" b="1">
                <a:solidFill>
                  <a:srgbClr val="0372C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洗涤或冷却</a:t>
            </a:r>
            <a:r>
              <a:rPr lang="zh-CN" altLang="en-US" sz="220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的方式降低温度，使之凝结为油滴后分离。</a:t>
            </a:r>
            <a:endParaRPr lang="en-US" altLang="zh-CN" sz="2200">
              <a:solidFill>
                <a:schemeClr val="tx1">
                  <a:lumMod val="95000"/>
                  <a:lumOff val="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117" name="直接连接符 116"/>
          <p:cNvCxnSpPr/>
          <p:nvPr/>
        </p:nvCxnSpPr>
        <p:spPr>
          <a:xfrm>
            <a:off x="878404" y="4942047"/>
            <a:ext cx="6444000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9" name="check-mark_2431"/>
          <p:cNvSpPr/>
          <p:nvPr/>
        </p:nvSpPr>
        <p:spPr>
          <a:xfrm>
            <a:off x="944224" y="5213827"/>
            <a:ext cx="298959" cy="298622"/>
          </a:xfrm>
          <a:custGeom>
            <a:gdLst>
              <a:gd name="T0" fmla="*/ 213 w 427"/>
              <a:gd name="T1" fmla="*/ 0 h 427"/>
              <a:gd name="T2" fmla="*/ 0 w 427"/>
              <a:gd name="T3" fmla="*/ 213 h 427"/>
              <a:gd name="T4" fmla="*/ 213 w 427"/>
              <a:gd name="T5" fmla="*/ 427 h 427"/>
              <a:gd name="T6" fmla="*/ 427 w 427"/>
              <a:gd name="T7" fmla="*/ 213 h 427"/>
              <a:gd name="T8" fmla="*/ 213 w 427"/>
              <a:gd name="T9" fmla="*/ 0 h 427"/>
              <a:gd name="T10" fmla="*/ 180 w 427"/>
              <a:gd name="T11" fmla="*/ 312 h 427"/>
              <a:gd name="T12" fmla="*/ 82 w 427"/>
              <a:gd name="T13" fmla="*/ 214 h 427"/>
              <a:gd name="T14" fmla="*/ 120 w 427"/>
              <a:gd name="T15" fmla="*/ 176 h 427"/>
              <a:gd name="T16" fmla="*/ 180 w 427"/>
              <a:gd name="T17" fmla="*/ 236 h 427"/>
              <a:gd name="T18" fmla="*/ 308 w 427"/>
              <a:gd name="T19" fmla="*/ 108 h 427"/>
              <a:gd name="T20" fmla="*/ 346 w 427"/>
              <a:gd name="T21" fmla="*/ 146 h 427"/>
              <a:gd name="T22" fmla="*/ 180 w 427"/>
              <a:gd name="T23" fmla="*/ 312 h 42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427" h="427">
                <a:moveTo>
                  <a:pt x="213" y="0"/>
                </a:moveTo>
                <a:cubicBezTo>
                  <a:pt x="96" y="0"/>
                  <a:pt x="0" y="96"/>
                  <a:pt x="0" y="213"/>
                </a:cubicBezTo>
                <a:cubicBezTo>
                  <a:pt x="0" y="331"/>
                  <a:pt x="96" y="427"/>
                  <a:pt x="213" y="427"/>
                </a:cubicBezTo>
                <a:cubicBezTo>
                  <a:pt x="331" y="427"/>
                  <a:pt x="427" y="331"/>
                  <a:pt x="427" y="213"/>
                </a:cubicBezTo>
                <a:cubicBezTo>
                  <a:pt x="427" y="96"/>
                  <a:pt x="331" y="0"/>
                  <a:pt x="213" y="0"/>
                </a:cubicBezTo>
                <a:close/>
                <a:moveTo>
                  <a:pt x="180" y="312"/>
                </a:moveTo>
                <a:lnTo>
                  <a:pt x="82" y="214"/>
                </a:lnTo>
                <a:lnTo>
                  <a:pt x="120" y="176"/>
                </a:lnTo>
                <a:lnTo>
                  <a:pt x="180" y="236"/>
                </a:lnTo>
                <a:lnTo>
                  <a:pt x="308" y="108"/>
                </a:lnTo>
                <a:lnTo>
                  <a:pt x="346" y="146"/>
                </a:lnTo>
                <a:lnTo>
                  <a:pt x="180" y="312"/>
                </a:lnTo>
                <a:close/>
              </a:path>
            </a:pathLst>
          </a:custGeom>
          <a:solidFill>
            <a:srgbClr val="0372C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6" presetClass="entr" presetSubtype="2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3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7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3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7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51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57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" grpId="0"/>
      <p:bldP spid="57" grpId="0"/>
      <p:bldP spid="58" grpId="0"/>
      <p:bldP spid="68" grpId="0"/>
      <p:bldP spid="69" grpId="0"/>
      <p:bldP spid="71" grpId="0"/>
      <p:bldP spid="72" grpId="0"/>
      <p:bldP spid="116" grpId="0"/>
      <p:bldP spid="1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 flipH="1">
            <a:off x="-305218" y="0"/>
            <a:ext cx="6236117" cy="6995161"/>
            <a:chOff x="6057483" y="0"/>
            <a:chExt cx="6236117" cy="6995161"/>
          </a:xfrm>
        </p:grpSpPr>
        <p:sp>
          <p:nvSpPr>
            <p:cNvPr id="39" name="任意多边形: 形状 38"/>
            <p:cNvSpPr/>
            <p:nvPr/>
          </p:nvSpPr>
          <p:spPr>
            <a:xfrm rot="10800000" flipV="1">
              <a:off x="6057483" y="1"/>
              <a:ext cx="5842417" cy="6995160"/>
            </a:xfrm>
            <a:custGeom>
              <a:gdLst>
                <a:gd name="connsiteX0" fmla="*/ 5044440 w 7587859"/>
                <a:gd name="connsiteY0" fmla="*/ 0 h 8656320"/>
                <a:gd name="connsiteX1" fmla="*/ 7574280 w 7587859"/>
                <a:gd name="connsiteY1" fmla="*/ 5654040 h 8656320"/>
                <a:gd name="connsiteX2" fmla="*/ 5806440 w 7587859"/>
                <a:gd name="connsiteY2" fmla="*/ 8610600 h 8656320"/>
                <a:gd name="connsiteX3" fmla="*/ 121920 w 7587859"/>
                <a:gd name="connsiteY3" fmla="*/ 8656320 h 8656320"/>
                <a:gd name="connsiteX4" fmla="*/ 0 w 7587859"/>
                <a:gd name="connsiteY4" fmla="*/ 0 h 8656320"/>
                <a:gd name="connsiteX5" fmla="*/ 5044440 w 7587859"/>
                <a:gd name="connsiteY5" fmla="*/ 0 h 865632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587859" h="8656320">
                  <a:moveTo>
                    <a:pt x="5044440" y="0"/>
                  </a:moveTo>
                  <a:cubicBezTo>
                    <a:pt x="6245860" y="2109470"/>
                    <a:pt x="7447280" y="4218940"/>
                    <a:pt x="7574280" y="5654040"/>
                  </a:cubicBezTo>
                  <a:cubicBezTo>
                    <a:pt x="7701280" y="7089140"/>
                    <a:pt x="6924040" y="8153400"/>
                    <a:pt x="5806440" y="8610600"/>
                  </a:cubicBezTo>
                  <a:lnTo>
                    <a:pt x="121920" y="8656320"/>
                  </a:lnTo>
                  <a:lnTo>
                    <a:pt x="0" y="0"/>
                  </a:lnTo>
                  <a:lnTo>
                    <a:pt x="5044440" y="0"/>
                  </a:lnTo>
                  <a:close/>
                </a:path>
              </a:pathLst>
            </a:custGeom>
            <a:solidFill>
              <a:schemeClr val="bg1"/>
            </a:solidFill>
            <a:ln w="34925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3" name="组合 2"/>
            <p:cNvGrpSpPr/>
            <p:nvPr/>
          </p:nvGrpSpPr>
          <p:grpSpPr>
            <a:xfrm rot="10800000" flipV="1">
              <a:off x="6451182" y="0"/>
              <a:ext cx="5842418" cy="6995161"/>
              <a:chOff x="-202918" y="0"/>
              <a:chExt cx="5842418" cy="6995161"/>
            </a:xfrm>
          </p:grpSpPr>
          <p:sp>
            <p:nvSpPr>
              <p:cNvPr id="29" name="任意多边形: 形状 28"/>
              <p:cNvSpPr/>
              <p:nvPr/>
            </p:nvSpPr>
            <p:spPr>
              <a:xfrm>
                <a:off x="-202918" y="0"/>
                <a:ext cx="5842417" cy="6995160"/>
              </a:xfrm>
              <a:custGeom>
                <a:gdLst>
                  <a:gd name="connsiteX0" fmla="*/ 5044440 w 7587859"/>
                  <a:gd name="connsiteY0" fmla="*/ 0 h 8656320"/>
                  <a:gd name="connsiteX1" fmla="*/ 7574280 w 7587859"/>
                  <a:gd name="connsiteY1" fmla="*/ 5654040 h 8656320"/>
                  <a:gd name="connsiteX2" fmla="*/ 5806440 w 7587859"/>
                  <a:gd name="connsiteY2" fmla="*/ 8610600 h 8656320"/>
                  <a:gd name="connsiteX3" fmla="*/ 121920 w 7587859"/>
                  <a:gd name="connsiteY3" fmla="*/ 8656320 h 8656320"/>
                  <a:gd name="connsiteX4" fmla="*/ 0 w 7587859"/>
                  <a:gd name="connsiteY4" fmla="*/ 0 h 8656320"/>
                  <a:gd name="connsiteX5" fmla="*/ 5044440 w 7587859"/>
                  <a:gd name="connsiteY5" fmla="*/ 0 h 865632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587859" h="8656320">
                    <a:moveTo>
                      <a:pt x="5044440" y="0"/>
                    </a:moveTo>
                    <a:cubicBezTo>
                      <a:pt x="6245860" y="2109470"/>
                      <a:pt x="7447280" y="4218940"/>
                      <a:pt x="7574280" y="5654040"/>
                    </a:cubicBezTo>
                    <a:cubicBezTo>
                      <a:pt x="7701280" y="7089140"/>
                      <a:pt x="6924040" y="8153400"/>
                      <a:pt x="5806440" y="8610600"/>
                    </a:cubicBezTo>
                    <a:lnTo>
                      <a:pt x="121920" y="8656320"/>
                    </a:lnTo>
                    <a:lnTo>
                      <a:pt x="0" y="0"/>
                    </a:lnTo>
                    <a:lnTo>
                      <a:pt x="5044440" y="0"/>
                    </a:lnTo>
                    <a:close/>
                  </a:path>
                </a:pathLst>
              </a:custGeom>
              <a:blipFill>
                <a:blip r:embed="rId2"/>
                <a:stretch>
                  <a:fillRect l="-39885" r="-39711"/>
                </a:stretch>
              </a:blip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6" name="任意多边形: 形状 25"/>
              <p:cNvSpPr/>
              <p:nvPr/>
            </p:nvSpPr>
            <p:spPr>
              <a:xfrm>
                <a:off x="-202917" y="1"/>
                <a:ext cx="5842417" cy="6995160"/>
              </a:xfrm>
              <a:custGeom>
                <a:gdLst>
                  <a:gd name="connsiteX0" fmla="*/ 5044440 w 7587859"/>
                  <a:gd name="connsiteY0" fmla="*/ 0 h 8656320"/>
                  <a:gd name="connsiteX1" fmla="*/ 7574280 w 7587859"/>
                  <a:gd name="connsiteY1" fmla="*/ 5654040 h 8656320"/>
                  <a:gd name="connsiteX2" fmla="*/ 5806440 w 7587859"/>
                  <a:gd name="connsiteY2" fmla="*/ 8610600 h 8656320"/>
                  <a:gd name="connsiteX3" fmla="*/ 121920 w 7587859"/>
                  <a:gd name="connsiteY3" fmla="*/ 8656320 h 8656320"/>
                  <a:gd name="connsiteX4" fmla="*/ 0 w 7587859"/>
                  <a:gd name="connsiteY4" fmla="*/ 0 h 8656320"/>
                  <a:gd name="connsiteX5" fmla="*/ 5044440 w 7587859"/>
                  <a:gd name="connsiteY5" fmla="*/ 0 h 865632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587859" h="8656320">
                    <a:moveTo>
                      <a:pt x="5044440" y="0"/>
                    </a:moveTo>
                    <a:cubicBezTo>
                      <a:pt x="6245860" y="2109470"/>
                      <a:pt x="7447280" y="4218940"/>
                      <a:pt x="7574280" y="5654040"/>
                    </a:cubicBezTo>
                    <a:cubicBezTo>
                      <a:pt x="7701280" y="7089140"/>
                      <a:pt x="6924040" y="8153400"/>
                      <a:pt x="5806440" y="8610600"/>
                    </a:cubicBezTo>
                    <a:lnTo>
                      <a:pt x="121920" y="8656320"/>
                    </a:lnTo>
                    <a:lnTo>
                      <a:pt x="0" y="0"/>
                    </a:lnTo>
                    <a:lnTo>
                      <a:pt x="5044440" y="0"/>
                    </a:lnTo>
                    <a:close/>
                  </a:path>
                </a:pathLst>
              </a:custGeom>
              <a:solidFill>
                <a:srgbClr val="0070C0">
                  <a:alpha val="25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42" name="矩形 41"/>
          <p:cNvSpPr/>
          <p:nvPr/>
        </p:nvSpPr>
        <p:spPr>
          <a:xfrm>
            <a:off x="11992711" y="0"/>
            <a:ext cx="199289" cy="6956437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Normal" panose="020b0400000000000000" pitchFamily="34" charset="-122"/>
              <a:ea typeface="思源黑体 CN Bold" panose="020b0800000000000000" pitchFamily="34" charset="-122"/>
              <a:sym typeface="思源黑体 CN Normal" panose="020b0400000000000000" pitchFamily="34" charset="-122"/>
            </a:endParaRPr>
          </a:p>
        </p:txBody>
      </p:sp>
      <p:sp>
        <p:nvSpPr>
          <p:cNvPr id="43" name="文本框 42"/>
          <p:cNvSpPr txBox="1"/>
          <p:nvPr/>
        </p:nvSpPr>
        <p:spPr>
          <a:xfrm>
            <a:off x="6047221" y="1904864"/>
            <a:ext cx="541540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r>
              <a:rPr lang="zh-CN" altLang="en-US" sz="6600" b="1">
                <a:gradFill>
                  <a:gsLst>
                    <a:gs pos="0">
                      <a:srgbClr val="0070C0"/>
                    </a:gs>
                    <a:gs pos="100000">
                      <a:srgbClr val="004A82"/>
                    </a:gs>
                  </a:gsLst>
                  <a:lin ang="5400000" scaled="0"/>
                </a:gradFill>
                <a:effectLst>
                  <a:outerShdw blurRad="25400" dist="25400" dir="2700000" algn="tl">
                    <a:srgbClr val="0070C0">
                      <a:alpha val="19000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Aa楷体" panose="02000500000000000000" pitchFamily="2" charset="-122"/>
                <a:sym typeface="思源黑体 CN Normal" panose="020b0400000000000000" pitchFamily="34" charset="-122"/>
              </a:rPr>
              <a:t>贮液器 </a:t>
            </a:r>
            <a:endParaRPr lang="zh-CN" altLang="en-US" sz="6600" b="1">
              <a:gradFill>
                <a:gsLst>
                  <a:gs pos="0">
                    <a:srgbClr val="0070C0"/>
                  </a:gs>
                  <a:gs pos="100000">
                    <a:srgbClr val="004A82"/>
                  </a:gs>
                </a:gsLst>
                <a:lin ang="5400000" scaled="0"/>
              </a:gradFill>
              <a:effectLst>
                <a:outerShdw blurRad="25400" dist="25400" dir="2700000" algn="tl">
                  <a:srgbClr val="0070C0">
                    <a:alpha val="19000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  <a:cs typeface="Aa楷体" panose="02000500000000000000" pitchFamily="2" charset="-122"/>
              <a:sym typeface="思源黑体 CN Normal" panose="020b0400000000000000" pitchFamily="34" charset="-122"/>
            </a:endParaRPr>
          </a:p>
        </p:txBody>
      </p:sp>
      <p:sp>
        <p:nvSpPr>
          <p:cNvPr id="44" name="矩形: 圆角 43"/>
          <p:cNvSpPr/>
          <p:nvPr/>
        </p:nvSpPr>
        <p:spPr>
          <a:xfrm>
            <a:off x="10648278" y="3330719"/>
            <a:ext cx="732294" cy="103107"/>
          </a:xfrm>
          <a:prstGeom prst="roundRect">
            <a:avLst/>
          </a:prstGeom>
          <a:solidFill>
            <a:srgbClr val="ED7D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44"/>
          <p:cNvGrpSpPr/>
          <p:nvPr/>
        </p:nvGrpSpPr>
        <p:grpSpPr>
          <a:xfrm>
            <a:off x="8183088" y="624796"/>
            <a:ext cx="3117770" cy="489803"/>
            <a:chOff x="796540" y="492643"/>
            <a:chExt cx="3117770" cy="489803"/>
          </a:xfrm>
        </p:grpSpPr>
        <p:sp>
          <p:nvSpPr>
            <p:cNvPr id="46" name="矩形 45"/>
            <p:cNvSpPr/>
            <p:nvPr/>
          </p:nvSpPr>
          <p:spPr>
            <a:xfrm>
              <a:off x="1293080" y="545184"/>
              <a:ext cx="2621230" cy="384721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900" b="0" i="0" u="none" strike="noStrike" kern="1200" cap="none" spc="0" normalizeH="0" baseline="0" noProof="0">
                  <a:ln>
                    <a:noFill/>
                  </a:ln>
                  <a:solidFill>
                    <a:srgbClr val="255599"/>
                  </a:solidFill>
                  <a:effectLst/>
                  <a:uLnTx/>
                  <a:uFillTx/>
                  <a:latin typeface="+mj-ea"/>
                  <a:ea typeface="+mj-ea"/>
                  <a:cs typeface="+mn-cs"/>
                </a:rPr>
                <a:t>郑州铁路职业技术学院</a:t>
              </a:r>
              <a:endParaRPr kumimoji="0" lang="zh-CN" altLang="en-US" sz="1900" b="0" i="0" u="none" strike="noStrike" kern="1200" cap="none" spc="0" normalizeH="0" baseline="0" noProof="0">
                <a:ln>
                  <a:noFill/>
                </a:ln>
                <a:solidFill>
                  <a:srgbClr val="255599"/>
                </a:solidFill>
                <a:effectLst/>
                <a:uLnTx/>
                <a:uFillTx/>
                <a:latin typeface="+mj-ea"/>
                <a:ea typeface="+mj-ea"/>
                <a:cs typeface="+mn-cs"/>
              </a:endParaRPr>
            </a:p>
          </p:txBody>
        </p:sp>
        <p:pic>
          <p:nvPicPr>
            <p:cNvPr id="51" name="Picture 2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796540" y="492643"/>
              <a:ext cx="496540" cy="489803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</p:pic>
      </p:grpSp>
      <p:grpSp>
        <p:nvGrpSpPr>
          <p:cNvPr id="8" name="组合 7"/>
          <p:cNvGrpSpPr/>
          <p:nvPr/>
        </p:nvGrpSpPr>
        <p:grpSpPr>
          <a:xfrm>
            <a:off x="3141234" y="1702354"/>
            <a:ext cx="2592815" cy="1566860"/>
            <a:chOff x="3141234" y="1645204"/>
            <a:chExt cx="2592815" cy="1566860"/>
          </a:xfrm>
        </p:grpSpPr>
        <p:sp>
          <p:nvSpPr>
            <p:cNvPr id="63" name="椭圆 62"/>
            <p:cNvSpPr/>
            <p:nvPr/>
          </p:nvSpPr>
          <p:spPr>
            <a:xfrm>
              <a:off x="4167189" y="1645204"/>
              <a:ext cx="1566860" cy="1566860"/>
            </a:xfrm>
            <a:prstGeom prst="ellipse">
              <a:avLst/>
            </a:prstGeom>
            <a:solidFill>
              <a:srgbClr val="ED7D3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62" name="文本框 61"/>
            <p:cNvSpPr txBox="1"/>
            <p:nvPr/>
          </p:nvSpPr>
          <p:spPr>
            <a:xfrm>
              <a:off x="3141234" y="2074691"/>
              <a:ext cx="2498891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r"/>
              <a:r>
                <a:rPr lang="en-US" altLang="zh-CN" sz="4000" b="1">
                  <a:solidFill>
                    <a:schemeClr val="bg1"/>
                  </a:solidFill>
                  <a:effectLst>
                    <a:outerShdw blurRad="25400" dist="25400" dir="2700000" algn="tl">
                      <a:srgbClr val="0070C0">
                        <a:alpha val="19000"/>
                      </a:srgb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  <a:cs typeface="Aa楷体" panose="02000500000000000000" pitchFamily="2" charset="-122"/>
                  <a:sym typeface="思源黑体 CN Normal" panose="020b0400000000000000" pitchFamily="34" charset="-122"/>
                </a:rPr>
                <a:t>5.4.2</a:t>
              </a:r>
              <a:r>
                <a:rPr lang="en-US" altLang="zh-CN" sz="4000" b="1">
                  <a:solidFill>
                    <a:srgbClr val="0070C0"/>
                  </a:solidFill>
                  <a:effectLst>
                    <a:outerShdw blurRad="25400" dist="25400" dir="2700000" algn="tl">
                      <a:srgbClr val="0070C0">
                        <a:alpha val="19000"/>
                      </a:srgb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  <a:cs typeface="Aa楷体" panose="02000500000000000000" pitchFamily="2" charset="-122"/>
                  <a:sym typeface="思源黑体 CN Normal" panose="020b0400000000000000" pitchFamily="34" charset="-122"/>
                </a:rPr>
                <a:t> </a:t>
              </a:r>
              <a:endParaRPr lang="zh-CN" altLang="en-US" sz="4000" b="1">
                <a:solidFill>
                  <a:srgbClr val="0070C0"/>
                </a:solidFill>
                <a:effectLst>
                  <a:outerShdw blurRad="25400" dist="25400" dir="2700000" algn="tl">
                    <a:srgbClr val="0070C0">
                      <a:alpha val="19000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Aa楷体" panose="02000500000000000000" pitchFamily="2" charset="-122"/>
                <a:sym typeface="思源黑体 CN Normal" panose="020b0400000000000000" pitchFamily="34" charset="-122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1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3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8/9)*(#ppt_x-(#ppt_x+.1))*((1.5-1.5*$)^2-(1.5-1.5*$)^3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8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  <p:bldP spid="43" grpId="0"/>
      <p:bldP spid="4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/>
        </p:nvSpPr>
        <p:spPr>
          <a:xfrm>
            <a:off x="0" y="0"/>
            <a:ext cx="12192000" cy="863601"/>
          </a:xfrm>
          <a:prstGeom prst="rect">
            <a:avLst/>
          </a:prstGeom>
          <a:gradFill>
            <a:gsLst>
              <a:gs pos="0">
                <a:srgbClr val="0070C0"/>
              </a:gs>
              <a:gs pos="100000">
                <a:srgbClr val="004A82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/>
        </p:nvGrpSpPr>
        <p:grpSpPr>
          <a:xfrm>
            <a:off x="380941" y="1"/>
            <a:ext cx="850900" cy="863600"/>
            <a:chOff x="380941" y="1"/>
            <a:chExt cx="850900" cy="863600"/>
          </a:xfrm>
        </p:grpSpPr>
        <p:sp>
          <p:nvSpPr>
            <p:cNvPr id="12" name="矩形: 圆顶角 11"/>
            <p:cNvSpPr/>
            <p:nvPr/>
          </p:nvSpPr>
          <p:spPr>
            <a:xfrm rot="10800000">
              <a:off x="380941" y="1"/>
              <a:ext cx="850900" cy="863600"/>
            </a:xfrm>
            <a:prstGeom prst="round2SameRect">
              <a:avLst>
                <a:gd name="adj1" fmla="val 50000"/>
                <a:gd name="adj2" fmla="val 0"/>
              </a:avLst>
            </a:prstGeom>
            <a:solidFill>
              <a:srgbClr val="ED7D31"/>
            </a:solidFill>
            <a:ln>
              <a:noFill/>
            </a:ln>
            <a:effectLst>
              <a:outerShdw blurRad="63500" algn="ctr" rotWithShape="0">
                <a:srgbClr val="004A82">
                  <a:alpha val="36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iconfont-1018-792213"/>
            <p:cNvSpPr/>
            <p:nvPr/>
          </p:nvSpPr>
          <p:spPr>
            <a:xfrm>
              <a:off x="570773" y="148730"/>
              <a:ext cx="471235" cy="471388"/>
            </a:xfrm>
            <a:custGeom>
              <a:gdLst>
                <a:gd name="connsiteX0" fmla="*/ 182459 w 607372"/>
                <a:gd name="connsiteY0" fmla="*/ 509682 h 607568"/>
                <a:gd name="connsiteX1" fmla="*/ 170167 w 607372"/>
                <a:gd name="connsiteY1" fmla="*/ 533463 h 607568"/>
                <a:gd name="connsiteX2" fmla="*/ 435055 w 607372"/>
                <a:gd name="connsiteY2" fmla="*/ 533463 h 607568"/>
                <a:gd name="connsiteX3" fmla="*/ 422763 w 607372"/>
                <a:gd name="connsiteY3" fmla="*/ 509682 h 607568"/>
                <a:gd name="connsiteX4" fmla="*/ 382332 w 607372"/>
                <a:gd name="connsiteY4" fmla="*/ 391521 h 607568"/>
                <a:gd name="connsiteX5" fmla="*/ 374338 w 607372"/>
                <a:gd name="connsiteY5" fmla="*/ 399506 h 607568"/>
                <a:gd name="connsiteX6" fmla="*/ 382332 w 607372"/>
                <a:gd name="connsiteY6" fmla="*/ 407491 h 607568"/>
                <a:gd name="connsiteX7" fmla="*/ 390325 w 607372"/>
                <a:gd name="connsiteY7" fmla="*/ 399506 h 607568"/>
                <a:gd name="connsiteX8" fmla="*/ 382332 w 607372"/>
                <a:gd name="connsiteY8" fmla="*/ 391521 h 607568"/>
                <a:gd name="connsiteX9" fmla="*/ 223906 w 607372"/>
                <a:gd name="connsiteY9" fmla="*/ 391521 h 607568"/>
                <a:gd name="connsiteX10" fmla="*/ 215914 w 607372"/>
                <a:gd name="connsiteY10" fmla="*/ 399506 h 607568"/>
                <a:gd name="connsiteX11" fmla="*/ 223906 w 607372"/>
                <a:gd name="connsiteY11" fmla="*/ 407491 h 607568"/>
                <a:gd name="connsiteX12" fmla="*/ 231898 w 607372"/>
                <a:gd name="connsiteY12" fmla="*/ 399506 h 607568"/>
                <a:gd name="connsiteX13" fmla="*/ 223906 w 607372"/>
                <a:gd name="connsiteY13" fmla="*/ 391521 h 607568"/>
                <a:gd name="connsiteX14" fmla="*/ 382332 w 607372"/>
                <a:gd name="connsiteY14" fmla="*/ 366799 h 607568"/>
                <a:gd name="connsiteX15" fmla="*/ 415074 w 607372"/>
                <a:gd name="connsiteY15" fmla="*/ 399506 h 607568"/>
                <a:gd name="connsiteX16" fmla="*/ 382332 w 607372"/>
                <a:gd name="connsiteY16" fmla="*/ 432213 h 607568"/>
                <a:gd name="connsiteX17" fmla="*/ 349589 w 607372"/>
                <a:gd name="connsiteY17" fmla="*/ 399506 h 607568"/>
                <a:gd name="connsiteX18" fmla="*/ 382332 w 607372"/>
                <a:gd name="connsiteY18" fmla="*/ 366799 h 607568"/>
                <a:gd name="connsiteX19" fmla="*/ 223906 w 607372"/>
                <a:gd name="connsiteY19" fmla="*/ 366799 h 607568"/>
                <a:gd name="connsiteX20" fmla="*/ 256796 w 607372"/>
                <a:gd name="connsiteY20" fmla="*/ 399506 h 607568"/>
                <a:gd name="connsiteX21" fmla="*/ 223906 w 607372"/>
                <a:gd name="connsiteY21" fmla="*/ 432213 h 607568"/>
                <a:gd name="connsiteX22" fmla="*/ 191170 w 607372"/>
                <a:gd name="connsiteY22" fmla="*/ 399506 h 607568"/>
                <a:gd name="connsiteX23" fmla="*/ 223906 w 607372"/>
                <a:gd name="connsiteY23" fmla="*/ 366799 h 607568"/>
                <a:gd name="connsiteX24" fmla="*/ 170628 w 607372"/>
                <a:gd name="connsiteY24" fmla="*/ 107398 h 607568"/>
                <a:gd name="connsiteX25" fmla="*/ 218873 w 607372"/>
                <a:gd name="connsiteY25" fmla="*/ 300102 h 607568"/>
                <a:gd name="connsiteX26" fmla="*/ 387424 w 607372"/>
                <a:gd name="connsiteY26" fmla="*/ 300102 h 607568"/>
                <a:gd name="connsiteX27" fmla="*/ 435669 w 607372"/>
                <a:gd name="connsiteY27" fmla="*/ 107398 h 607568"/>
                <a:gd name="connsiteX28" fmla="*/ 125610 w 607372"/>
                <a:gd name="connsiteY28" fmla="*/ 95278 h 607568"/>
                <a:gd name="connsiteX29" fmla="*/ 115623 w 607372"/>
                <a:gd name="connsiteY29" fmla="*/ 131333 h 607568"/>
                <a:gd name="connsiteX30" fmla="*/ 98414 w 607372"/>
                <a:gd name="connsiteY30" fmla="*/ 381111 h 607568"/>
                <a:gd name="connsiteX31" fmla="*/ 119925 w 607372"/>
                <a:gd name="connsiteY31" fmla="*/ 443248 h 607568"/>
                <a:gd name="connsiteX32" fmla="*/ 180462 w 607372"/>
                <a:gd name="connsiteY32" fmla="*/ 469024 h 607568"/>
                <a:gd name="connsiteX33" fmla="*/ 425836 w 607372"/>
                <a:gd name="connsiteY33" fmla="*/ 469024 h 607568"/>
                <a:gd name="connsiteX34" fmla="*/ 486373 w 607372"/>
                <a:gd name="connsiteY34" fmla="*/ 443248 h 607568"/>
                <a:gd name="connsiteX35" fmla="*/ 508037 w 607372"/>
                <a:gd name="connsiteY35" fmla="*/ 381111 h 607568"/>
                <a:gd name="connsiteX36" fmla="*/ 490675 w 607372"/>
                <a:gd name="connsiteY36" fmla="*/ 131333 h 607568"/>
                <a:gd name="connsiteX37" fmla="*/ 480688 w 607372"/>
                <a:gd name="connsiteY37" fmla="*/ 95278 h 607568"/>
                <a:gd name="connsiteX38" fmla="*/ 423070 w 607372"/>
                <a:gd name="connsiteY38" fmla="*/ 325417 h 607568"/>
                <a:gd name="connsiteX39" fmla="*/ 403403 w 607372"/>
                <a:gd name="connsiteY39" fmla="*/ 340760 h 607568"/>
                <a:gd name="connsiteX40" fmla="*/ 203048 w 607372"/>
                <a:gd name="connsiteY40" fmla="*/ 340760 h 607568"/>
                <a:gd name="connsiteX41" fmla="*/ 183227 w 607372"/>
                <a:gd name="connsiteY41" fmla="*/ 325417 h 607568"/>
                <a:gd name="connsiteX42" fmla="*/ 212881 w 607372"/>
                <a:gd name="connsiteY42" fmla="*/ 40658 h 607568"/>
                <a:gd name="connsiteX43" fmla="*/ 158336 w 607372"/>
                <a:gd name="connsiteY43" fmla="*/ 57995 h 607568"/>
                <a:gd name="connsiteX44" fmla="*/ 160488 w 607372"/>
                <a:gd name="connsiteY44" fmla="*/ 66740 h 607568"/>
                <a:gd name="connsiteX45" fmla="*/ 445810 w 607372"/>
                <a:gd name="connsiteY45" fmla="*/ 66740 h 607568"/>
                <a:gd name="connsiteX46" fmla="*/ 448115 w 607372"/>
                <a:gd name="connsiteY46" fmla="*/ 57995 h 607568"/>
                <a:gd name="connsiteX47" fmla="*/ 393416 w 607372"/>
                <a:gd name="connsiteY47" fmla="*/ 40658 h 607568"/>
                <a:gd name="connsiteX48" fmla="*/ 212881 w 607372"/>
                <a:gd name="connsiteY48" fmla="*/ 0 h 607568"/>
                <a:gd name="connsiteX49" fmla="*/ 393416 w 607372"/>
                <a:gd name="connsiteY49" fmla="*/ 0 h 607568"/>
                <a:gd name="connsiteX50" fmla="*/ 531391 w 607372"/>
                <a:gd name="connsiteY50" fmla="*/ 128571 h 607568"/>
                <a:gd name="connsiteX51" fmla="*/ 548600 w 607372"/>
                <a:gd name="connsiteY51" fmla="*/ 378349 h 607568"/>
                <a:gd name="connsiteX52" fmla="*/ 520329 w 607372"/>
                <a:gd name="connsiteY52" fmla="*/ 466416 h 607568"/>
                <a:gd name="connsiteX53" fmla="*/ 602530 w 607372"/>
                <a:gd name="connsiteY53" fmla="*/ 563995 h 607568"/>
                <a:gd name="connsiteX54" fmla="*/ 600072 w 607372"/>
                <a:gd name="connsiteY54" fmla="*/ 592686 h 607568"/>
                <a:gd name="connsiteX55" fmla="*/ 587012 w 607372"/>
                <a:gd name="connsiteY55" fmla="*/ 597442 h 607568"/>
                <a:gd name="connsiteX56" fmla="*/ 571340 w 607372"/>
                <a:gd name="connsiteY56" fmla="*/ 590231 h 607568"/>
                <a:gd name="connsiteX57" fmla="*/ 489139 w 607372"/>
                <a:gd name="connsiteY57" fmla="*/ 492805 h 607568"/>
                <a:gd name="connsiteX58" fmla="*/ 465477 w 607372"/>
                <a:gd name="connsiteY58" fmla="*/ 503545 h 607568"/>
                <a:gd name="connsiteX59" fmla="*/ 503889 w 607372"/>
                <a:gd name="connsiteY59" fmla="*/ 577803 h 607568"/>
                <a:gd name="connsiteX60" fmla="*/ 495131 w 607372"/>
                <a:gd name="connsiteY60" fmla="*/ 605267 h 607568"/>
                <a:gd name="connsiteX61" fmla="*/ 485758 w 607372"/>
                <a:gd name="connsiteY61" fmla="*/ 607568 h 607568"/>
                <a:gd name="connsiteX62" fmla="*/ 467628 w 607372"/>
                <a:gd name="connsiteY62" fmla="*/ 596521 h 607568"/>
                <a:gd name="connsiteX63" fmla="*/ 456104 w 607372"/>
                <a:gd name="connsiteY63" fmla="*/ 574275 h 607568"/>
                <a:gd name="connsiteX64" fmla="*/ 149118 w 607372"/>
                <a:gd name="connsiteY64" fmla="*/ 574275 h 607568"/>
                <a:gd name="connsiteX65" fmla="*/ 137594 w 607372"/>
                <a:gd name="connsiteY65" fmla="*/ 596521 h 607568"/>
                <a:gd name="connsiteX66" fmla="*/ 119464 w 607372"/>
                <a:gd name="connsiteY66" fmla="*/ 607568 h 607568"/>
                <a:gd name="connsiteX67" fmla="*/ 110091 w 607372"/>
                <a:gd name="connsiteY67" fmla="*/ 605267 h 607568"/>
                <a:gd name="connsiteX68" fmla="*/ 101333 w 607372"/>
                <a:gd name="connsiteY68" fmla="*/ 577803 h 607568"/>
                <a:gd name="connsiteX69" fmla="*/ 140052 w 607372"/>
                <a:gd name="connsiteY69" fmla="*/ 503238 h 607568"/>
                <a:gd name="connsiteX70" fmla="*/ 117927 w 607372"/>
                <a:gd name="connsiteY70" fmla="*/ 493112 h 607568"/>
                <a:gd name="connsiteX71" fmla="*/ 35880 w 607372"/>
                <a:gd name="connsiteY71" fmla="*/ 590231 h 607568"/>
                <a:gd name="connsiteX72" fmla="*/ 20361 w 607372"/>
                <a:gd name="connsiteY72" fmla="*/ 597442 h 607568"/>
                <a:gd name="connsiteX73" fmla="*/ 7301 w 607372"/>
                <a:gd name="connsiteY73" fmla="*/ 592686 h 607568"/>
                <a:gd name="connsiteX74" fmla="*/ 4843 w 607372"/>
                <a:gd name="connsiteY74" fmla="*/ 563995 h 607568"/>
                <a:gd name="connsiteX75" fmla="*/ 86583 w 607372"/>
                <a:gd name="connsiteY75" fmla="*/ 467030 h 607568"/>
                <a:gd name="connsiteX76" fmla="*/ 57698 w 607372"/>
                <a:gd name="connsiteY76" fmla="*/ 378349 h 607568"/>
                <a:gd name="connsiteX77" fmla="*/ 74906 w 607372"/>
                <a:gd name="connsiteY77" fmla="*/ 128571 h 607568"/>
                <a:gd name="connsiteX78" fmla="*/ 212881 w 607372"/>
                <a:gd name="connsiteY78" fmla="*/ 0 h 60756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</a:cxnLst>
              <a:rect l="l" t="t" r="r" b="b"/>
              <a:pathLst>
                <a:path w="607372" h="607568">
                  <a:moveTo>
                    <a:pt x="182459" y="509682"/>
                  </a:moveTo>
                  <a:lnTo>
                    <a:pt x="170167" y="533463"/>
                  </a:lnTo>
                  <a:lnTo>
                    <a:pt x="435055" y="533463"/>
                  </a:lnTo>
                  <a:lnTo>
                    <a:pt x="422763" y="509682"/>
                  </a:lnTo>
                  <a:close/>
                  <a:moveTo>
                    <a:pt x="382332" y="391521"/>
                  </a:moveTo>
                  <a:cubicBezTo>
                    <a:pt x="377874" y="391521"/>
                    <a:pt x="374338" y="395053"/>
                    <a:pt x="374338" y="399506"/>
                  </a:cubicBezTo>
                  <a:cubicBezTo>
                    <a:pt x="374338" y="403959"/>
                    <a:pt x="377874" y="407491"/>
                    <a:pt x="382332" y="407491"/>
                  </a:cubicBezTo>
                  <a:cubicBezTo>
                    <a:pt x="386789" y="407491"/>
                    <a:pt x="390325" y="403959"/>
                    <a:pt x="390325" y="399506"/>
                  </a:cubicBezTo>
                  <a:cubicBezTo>
                    <a:pt x="390325" y="395053"/>
                    <a:pt x="386789" y="391521"/>
                    <a:pt x="382332" y="391521"/>
                  </a:cubicBezTo>
                  <a:close/>
                  <a:moveTo>
                    <a:pt x="223906" y="391521"/>
                  </a:moveTo>
                  <a:cubicBezTo>
                    <a:pt x="219603" y="391521"/>
                    <a:pt x="215914" y="395053"/>
                    <a:pt x="215914" y="399506"/>
                  </a:cubicBezTo>
                  <a:cubicBezTo>
                    <a:pt x="215914" y="403959"/>
                    <a:pt x="219603" y="407491"/>
                    <a:pt x="223906" y="407491"/>
                  </a:cubicBezTo>
                  <a:cubicBezTo>
                    <a:pt x="228363" y="407491"/>
                    <a:pt x="231898" y="403959"/>
                    <a:pt x="231898" y="399506"/>
                  </a:cubicBezTo>
                  <a:cubicBezTo>
                    <a:pt x="231898" y="395053"/>
                    <a:pt x="228363" y="391521"/>
                    <a:pt x="223906" y="391521"/>
                  </a:cubicBezTo>
                  <a:close/>
                  <a:moveTo>
                    <a:pt x="382332" y="366799"/>
                  </a:moveTo>
                  <a:cubicBezTo>
                    <a:pt x="400471" y="366799"/>
                    <a:pt x="415074" y="381387"/>
                    <a:pt x="415074" y="399506"/>
                  </a:cubicBezTo>
                  <a:cubicBezTo>
                    <a:pt x="415074" y="417625"/>
                    <a:pt x="400471" y="432213"/>
                    <a:pt x="382332" y="432213"/>
                  </a:cubicBezTo>
                  <a:cubicBezTo>
                    <a:pt x="364193" y="432213"/>
                    <a:pt x="349589" y="417625"/>
                    <a:pt x="349589" y="399506"/>
                  </a:cubicBezTo>
                  <a:cubicBezTo>
                    <a:pt x="349589" y="381387"/>
                    <a:pt x="364193" y="366799"/>
                    <a:pt x="382332" y="366799"/>
                  </a:cubicBezTo>
                  <a:close/>
                  <a:moveTo>
                    <a:pt x="223906" y="366799"/>
                  </a:moveTo>
                  <a:cubicBezTo>
                    <a:pt x="242042" y="366799"/>
                    <a:pt x="256796" y="381387"/>
                    <a:pt x="256796" y="399506"/>
                  </a:cubicBezTo>
                  <a:cubicBezTo>
                    <a:pt x="256796" y="417625"/>
                    <a:pt x="242042" y="432213"/>
                    <a:pt x="223906" y="432213"/>
                  </a:cubicBezTo>
                  <a:cubicBezTo>
                    <a:pt x="205924" y="432213"/>
                    <a:pt x="191170" y="417625"/>
                    <a:pt x="191170" y="399506"/>
                  </a:cubicBezTo>
                  <a:cubicBezTo>
                    <a:pt x="191170" y="381387"/>
                    <a:pt x="205924" y="366799"/>
                    <a:pt x="223906" y="366799"/>
                  </a:cubicBezTo>
                  <a:close/>
                  <a:moveTo>
                    <a:pt x="170628" y="107398"/>
                  </a:moveTo>
                  <a:lnTo>
                    <a:pt x="218873" y="300102"/>
                  </a:lnTo>
                  <a:lnTo>
                    <a:pt x="387424" y="300102"/>
                  </a:lnTo>
                  <a:lnTo>
                    <a:pt x="435669" y="107398"/>
                  </a:lnTo>
                  <a:close/>
                  <a:moveTo>
                    <a:pt x="125610" y="95278"/>
                  </a:moveTo>
                  <a:cubicBezTo>
                    <a:pt x="120078" y="106324"/>
                    <a:pt x="116391" y="118599"/>
                    <a:pt x="115623" y="131333"/>
                  </a:cubicBezTo>
                  <a:lnTo>
                    <a:pt x="98414" y="381111"/>
                  </a:lnTo>
                  <a:cubicBezTo>
                    <a:pt x="96724" y="404585"/>
                    <a:pt x="104406" y="426678"/>
                    <a:pt x="119925" y="443248"/>
                  </a:cubicBezTo>
                  <a:cubicBezTo>
                    <a:pt x="135443" y="459972"/>
                    <a:pt x="156954" y="469024"/>
                    <a:pt x="180462" y="469024"/>
                  </a:cubicBezTo>
                  <a:lnTo>
                    <a:pt x="425836" y="469024"/>
                  </a:lnTo>
                  <a:cubicBezTo>
                    <a:pt x="449344" y="469024"/>
                    <a:pt x="470855" y="459972"/>
                    <a:pt x="486373" y="443248"/>
                  </a:cubicBezTo>
                  <a:cubicBezTo>
                    <a:pt x="501891" y="426678"/>
                    <a:pt x="509574" y="404585"/>
                    <a:pt x="508037" y="381111"/>
                  </a:cubicBezTo>
                  <a:lnTo>
                    <a:pt x="490675" y="131333"/>
                  </a:lnTo>
                  <a:cubicBezTo>
                    <a:pt x="489907" y="118599"/>
                    <a:pt x="486373" y="106324"/>
                    <a:pt x="480688" y="95278"/>
                  </a:cubicBezTo>
                  <a:lnTo>
                    <a:pt x="423070" y="325417"/>
                  </a:lnTo>
                  <a:cubicBezTo>
                    <a:pt x="420919" y="334469"/>
                    <a:pt x="412622" y="340760"/>
                    <a:pt x="403403" y="340760"/>
                  </a:cubicBezTo>
                  <a:lnTo>
                    <a:pt x="203048" y="340760"/>
                  </a:lnTo>
                  <a:cubicBezTo>
                    <a:pt x="193675" y="340760"/>
                    <a:pt x="185532" y="334469"/>
                    <a:pt x="183227" y="325417"/>
                  </a:cubicBezTo>
                  <a:close/>
                  <a:moveTo>
                    <a:pt x="212881" y="40658"/>
                  </a:moveTo>
                  <a:cubicBezTo>
                    <a:pt x="192907" y="40658"/>
                    <a:pt x="174008" y="47102"/>
                    <a:pt x="158336" y="57995"/>
                  </a:cubicBezTo>
                  <a:lnTo>
                    <a:pt x="160488" y="66740"/>
                  </a:lnTo>
                  <a:lnTo>
                    <a:pt x="445810" y="66740"/>
                  </a:lnTo>
                  <a:lnTo>
                    <a:pt x="448115" y="57995"/>
                  </a:lnTo>
                  <a:cubicBezTo>
                    <a:pt x="432289" y="47102"/>
                    <a:pt x="413391" y="40658"/>
                    <a:pt x="393416" y="40658"/>
                  </a:cubicBezTo>
                  <a:close/>
                  <a:moveTo>
                    <a:pt x="212881" y="0"/>
                  </a:moveTo>
                  <a:lnTo>
                    <a:pt x="393416" y="0"/>
                  </a:lnTo>
                  <a:cubicBezTo>
                    <a:pt x="464709" y="0"/>
                    <a:pt x="526475" y="57688"/>
                    <a:pt x="531391" y="128571"/>
                  </a:cubicBezTo>
                  <a:lnTo>
                    <a:pt x="548600" y="378349"/>
                  </a:lnTo>
                  <a:cubicBezTo>
                    <a:pt x="550905" y="411182"/>
                    <a:pt x="540918" y="442175"/>
                    <a:pt x="520329" y="466416"/>
                  </a:cubicBezTo>
                  <a:lnTo>
                    <a:pt x="602530" y="563995"/>
                  </a:lnTo>
                  <a:cubicBezTo>
                    <a:pt x="609905" y="572587"/>
                    <a:pt x="608676" y="585475"/>
                    <a:pt x="600072" y="592686"/>
                  </a:cubicBezTo>
                  <a:cubicBezTo>
                    <a:pt x="596384" y="595908"/>
                    <a:pt x="591621" y="597442"/>
                    <a:pt x="587012" y="597442"/>
                  </a:cubicBezTo>
                  <a:cubicBezTo>
                    <a:pt x="581173" y="597442"/>
                    <a:pt x="575488" y="594987"/>
                    <a:pt x="571340" y="590231"/>
                  </a:cubicBezTo>
                  <a:lnTo>
                    <a:pt x="489139" y="492805"/>
                  </a:lnTo>
                  <a:cubicBezTo>
                    <a:pt x="481610" y="497101"/>
                    <a:pt x="473774" y="500783"/>
                    <a:pt x="465477" y="503545"/>
                  </a:cubicBezTo>
                  <a:lnTo>
                    <a:pt x="503889" y="577803"/>
                  </a:lnTo>
                  <a:cubicBezTo>
                    <a:pt x="509113" y="587929"/>
                    <a:pt x="505118" y="600204"/>
                    <a:pt x="495131" y="605267"/>
                  </a:cubicBezTo>
                  <a:cubicBezTo>
                    <a:pt x="492211" y="606801"/>
                    <a:pt x="488985" y="607568"/>
                    <a:pt x="485758" y="607568"/>
                  </a:cubicBezTo>
                  <a:cubicBezTo>
                    <a:pt x="478383" y="607568"/>
                    <a:pt x="471315" y="603579"/>
                    <a:pt x="467628" y="596521"/>
                  </a:cubicBezTo>
                  <a:lnTo>
                    <a:pt x="456104" y="574275"/>
                  </a:lnTo>
                  <a:lnTo>
                    <a:pt x="149118" y="574275"/>
                  </a:lnTo>
                  <a:lnTo>
                    <a:pt x="137594" y="596521"/>
                  </a:lnTo>
                  <a:cubicBezTo>
                    <a:pt x="134060" y="603579"/>
                    <a:pt x="126839" y="607568"/>
                    <a:pt x="119464" y="607568"/>
                  </a:cubicBezTo>
                  <a:cubicBezTo>
                    <a:pt x="116391" y="607568"/>
                    <a:pt x="113164" y="606801"/>
                    <a:pt x="110091" y="605267"/>
                  </a:cubicBezTo>
                  <a:cubicBezTo>
                    <a:pt x="100104" y="600204"/>
                    <a:pt x="96263" y="587929"/>
                    <a:pt x="101333" y="577803"/>
                  </a:cubicBezTo>
                  <a:lnTo>
                    <a:pt x="140052" y="503238"/>
                  </a:lnTo>
                  <a:cubicBezTo>
                    <a:pt x="132217" y="500630"/>
                    <a:pt x="124841" y="497255"/>
                    <a:pt x="117927" y="493112"/>
                  </a:cubicBezTo>
                  <a:lnTo>
                    <a:pt x="35880" y="590231"/>
                  </a:lnTo>
                  <a:cubicBezTo>
                    <a:pt x="31885" y="594987"/>
                    <a:pt x="26200" y="597442"/>
                    <a:pt x="20361" y="597442"/>
                  </a:cubicBezTo>
                  <a:cubicBezTo>
                    <a:pt x="15752" y="597442"/>
                    <a:pt x="10989" y="595908"/>
                    <a:pt x="7301" y="592686"/>
                  </a:cubicBezTo>
                  <a:cubicBezTo>
                    <a:pt x="-1303" y="585475"/>
                    <a:pt x="-2532" y="572587"/>
                    <a:pt x="4843" y="563995"/>
                  </a:cubicBezTo>
                  <a:lnTo>
                    <a:pt x="86583" y="467030"/>
                  </a:lnTo>
                  <a:cubicBezTo>
                    <a:pt x="65687" y="442635"/>
                    <a:pt x="55393" y="411336"/>
                    <a:pt x="57698" y="378349"/>
                  </a:cubicBezTo>
                  <a:lnTo>
                    <a:pt x="74906" y="128571"/>
                  </a:lnTo>
                  <a:cubicBezTo>
                    <a:pt x="79823" y="57688"/>
                    <a:pt x="141743" y="0"/>
                    <a:pt x="21288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3" name="文本框 22"/>
          <p:cNvSpPr txBox="1"/>
          <p:nvPr/>
        </p:nvSpPr>
        <p:spPr>
          <a:xfrm>
            <a:off x="1516922" y="148730"/>
            <a:ext cx="22645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2800" b="1">
                <a:solidFill>
                  <a:schemeClr val="bg1"/>
                </a:solidFill>
                <a:effectLst>
                  <a:outerShdw blurRad="25400" dist="25400" dir="2700000" algn="tl">
                    <a:srgbClr val="0070C0">
                      <a:alpha val="19000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Aa楷体" panose="02000500000000000000" pitchFamily="2" charset="-122"/>
                <a:sym typeface="思源黑体 CN Normal" panose="020b0400000000000000" pitchFamily="34" charset="-122"/>
              </a:rPr>
              <a:t>5.4.2 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25400" dist="25400" dir="2700000" algn="tl">
                    <a:srgbClr val="0070C0">
                      <a:alpha val="19000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Aa楷体" panose="02000500000000000000" pitchFamily="2" charset="-122"/>
                <a:sym typeface="思源黑体 CN Normal" panose="020b0400000000000000" pitchFamily="34" charset="-122"/>
              </a:rPr>
              <a:t>贮液器 </a:t>
            </a:r>
            <a:endParaRPr lang="zh-CN" altLang="en-US" sz="2800" b="1">
              <a:solidFill>
                <a:schemeClr val="bg1"/>
              </a:solidFill>
              <a:effectLst>
                <a:outerShdw blurRad="25400" dist="25400" dir="2700000" algn="tl">
                  <a:srgbClr val="0070C0">
                    <a:alpha val="19000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  <a:cs typeface="Aa楷体" panose="02000500000000000000" pitchFamily="2" charset="-122"/>
              <a:sym typeface="思源黑体 CN Normal" panose="020b0400000000000000" pitchFamily="34" charset="-122"/>
            </a:endParaRPr>
          </a:p>
        </p:txBody>
      </p:sp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1314519" y="186898"/>
            <a:ext cx="496540" cy="48980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</p:pic>
      <p:grpSp>
        <p:nvGrpSpPr>
          <p:cNvPr id="56" name="işliďé"/>
          <p:cNvGrpSpPr/>
          <p:nvPr/>
        </p:nvGrpSpPr>
        <p:grpSpPr>
          <a:xfrm>
            <a:off x="741791" y="1329073"/>
            <a:ext cx="2758227" cy="4888041"/>
            <a:chOff x="4405451" y="1681841"/>
            <a:chExt cx="2452688" cy="4346575"/>
          </a:xfrm>
        </p:grpSpPr>
        <p:sp>
          <p:nvSpPr>
            <p:cNvPr id="57" name="îsḷîḓé"/>
            <p:cNvSpPr/>
            <p:nvPr/>
          </p:nvSpPr>
          <p:spPr bwMode="auto">
            <a:xfrm>
              <a:off x="4517440" y="5910941"/>
              <a:ext cx="2228711" cy="117475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wrap="square" lIns="91440" tIns="45720" rIns="91440" bIns="45720" anchor="ctr">
              <a:normAutofit fontScale="250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b="1"/>
            </a:p>
          </p:txBody>
        </p:sp>
        <p:grpSp>
          <p:nvGrpSpPr>
            <p:cNvPr id="58" name="ïśļíḑê"/>
            <p:cNvGrpSpPr/>
            <p:nvPr/>
          </p:nvGrpSpPr>
          <p:grpSpPr>
            <a:xfrm>
              <a:off x="4405451" y="1681841"/>
              <a:ext cx="2452688" cy="4287838"/>
              <a:chOff x="4405451" y="1681841"/>
              <a:chExt cx="2452688" cy="4287838"/>
            </a:xfrm>
          </p:grpSpPr>
          <p:sp>
            <p:nvSpPr>
              <p:cNvPr id="59" name="îṣliḓè"/>
              <p:cNvSpPr/>
              <p:nvPr/>
            </p:nvSpPr>
            <p:spPr bwMode="auto">
              <a:xfrm>
                <a:off x="5062676" y="2420029"/>
                <a:ext cx="744538" cy="1254125"/>
              </a:xfrm>
              <a:custGeom>
                <a:gdLst>
                  <a:gd name="T0" fmla="*/ 48 w 469"/>
                  <a:gd name="T1" fmla="*/ 51 h 790"/>
                  <a:gd name="T2" fmla="*/ 81 w 469"/>
                  <a:gd name="T3" fmla="*/ 0 h 790"/>
                  <a:gd name="T4" fmla="*/ 288 w 469"/>
                  <a:gd name="T5" fmla="*/ 7 h 790"/>
                  <a:gd name="T6" fmla="*/ 469 w 469"/>
                  <a:gd name="T7" fmla="*/ 734 h 790"/>
                  <a:gd name="T8" fmla="*/ 0 w 469"/>
                  <a:gd name="T9" fmla="*/ 790 h 790"/>
                  <a:gd name="T10" fmla="*/ 48 w 469"/>
                  <a:gd name="T11" fmla="*/ 51 h 79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69" h="790">
                    <a:moveTo>
                      <a:pt x="48" y="51"/>
                    </a:moveTo>
                    <a:lnTo>
                      <a:pt x="81" y="0"/>
                    </a:lnTo>
                    <a:lnTo>
                      <a:pt x="288" y="7"/>
                    </a:lnTo>
                    <a:lnTo>
                      <a:pt x="469" y="734"/>
                    </a:lnTo>
                    <a:lnTo>
                      <a:pt x="0" y="790"/>
                    </a:lnTo>
                    <a:lnTo>
                      <a:pt x="48" y="5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wrap="square" lIns="91440" tIns="45720" rIns="91440" bIns="45720" anchor="ctr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b="1"/>
              </a:p>
            </p:txBody>
          </p:sp>
          <p:sp>
            <p:nvSpPr>
              <p:cNvPr id="60" name="iṧľídè"/>
              <p:cNvSpPr/>
              <p:nvPr/>
            </p:nvSpPr>
            <p:spPr bwMode="auto">
              <a:xfrm>
                <a:off x="4873764" y="2413679"/>
                <a:ext cx="328613" cy="1506538"/>
              </a:xfrm>
              <a:custGeom>
                <a:gdLst>
                  <a:gd name="T0" fmla="*/ 54 w 56"/>
                  <a:gd name="T1" fmla="*/ 5 h 257"/>
                  <a:gd name="T2" fmla="*/ 50 w 56"/>
                  <a:gd name="T3" fmla="*/ 145 h 257"/>
                  <a:gd name="T4" fmla="*/ 19 w 56"/>
                  <a:gd name="T5" fmla="*/ 256 h 257"/>
                  <a:gd name="T6" fmla="*/ 10 w 56"/>
                  <a:gd name="T7" fmla="*/ 257 h 257"/>
                  <a:gd name="T8" fmla="*/ 22 w 56"/>
                  <a:gd name="T9" fmla="*/ 139 h 257"/>
                  <a:gd name="T10" fmla="*/ 0 w 56"/>
                  <a:gd name="T11" fmla="*/ 29 h 257"/>
                  <a:gd name="T12" fmla="*/ 53 w 56"/>
                  <a:gd name="T13" fmla="*/ 0 h 257"/>
                  <a:gd name="T14" fmla="*/ 54 w 56"/>
                  <a:gd name="T15" fmla="*/ 5 h 25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56" h="257">
                    <a:moveTo>
                      <a:pt x="54" y="5"/>
                    </a:moveTo>
                    <a:cubicBezTo>
                      <a:pt x="56" y="38"/>
                      <a:pt x="53" y="126"/>
                      <a:pt x="50" y="145"/>
                    </a:cubicBezTo>
                    <a:cubicBezTo>
                      <a:pt x="47" y="163"/>
                      <a:pt x="45" y="256"/>
                      <a:pt x="19" y="256"/>
                    </a:cubicBezTo>
                    <a:cubicBezTo>
                      <a:pt x="14" y="256"/>
                      <a:pt x="10" y="257"/>
                      <a:pt x="10" y="257"/>
                    </a:cubicBezTo>
                    <a:cubicBezTo>
                      <a:pt x="22" y="139"/>
                      <a:pt x="22" y="139"/>
                      <a:pt x="22" y="139"/>
                    </a:cubicBezTo>
                    <a:cubicBezTo>
                      <a:pt x="22" y="139"/>
                      <a:pt x="0" y="31"/>
                      <a:pt x="0" y="29"/>
                    </a:cubicBezTo>
                    <a:cubicBezTo>
                      <a:pt x="0" y="28"/>
                      <a:pt x="53" y="0"/>
                      <a:pt x="53" y="0"/>
                    </a:cubicBezTo>
                    <a:lnTo>
                      <a:pt x="54" y="5"/>
                    </a:lnTo>
                    <a:close/>
                  </a:path>
                </a:pathLst>
              </a:custGeom>
              <a:solidFill>
                <a:srgbClr val="0372C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wrap="square" lIns="91440" tIns="45720" rIns="91440" bIns="45720" anchor="ctr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b="1"/>
              </a:p>
            </p:txBody>
          </p:sp>
          <p:sp>
            <p:nvSpPr>
              <p:cNvPr id="61" name="ïŝļïḋé"/>
              <p:cNvSpPr/>
              <p:nvPr/>
            </p:nvSpPr>
            <p:spPr bwMode="auto">
              <a:xfrm>
                <a:off x="4803914" y="2583541"/>
                <a:ext cx="252413" cy="633413"/>
              </a:xfrm>
              <a:custGeom>
                <a:gdLst>
                  <a:gd name="T0" fmla="*/ 12 w 43"/>
                  <a:gd name="T1" fmla="*/ 0 h 108"/>
                  <a:gd name="T2" fmla="*/ 0 w 43"/>
                  <a:gd name="T3" fmla="*/ 108 h 108"/>
                  <a:gd name="T4" fmla="*/ 43 w 43"/>
                  <a:gd name="T5" fmla="*/ 107 h 108"/>
                  <a:gd name="T6" fmla="*/ 32 w 43"/>
                  <a:gd name="T7" fmla="*/ 32 h 108"/>
                  <a:gd name="T8" fmla="*/ 12 w 43"/>
                  <a:gd name="T9" fmla="*/ 0 h 10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3" h="108">
                    <a:moveTo>
                      <a:pt x="12" y="0"/>
                    </a:moveTo>
                    <a:cubicBezTo>
                      <a:pt x="3" y="6"/>
                      <a:pt x="0" y="108"/>
                      <a:pt x="0" y="108"/>
                    </a:cubicBezTo>
                    <a:cubicBezTo>
                      <a:pt x="43" y="107"/>
                      <a:pt x="43" y="107"/>
                      <a:pt x="43" y="107"/>
                    </a:cubicBezTo>
                    <a:cubicBezTo>
                      <a:pt x="32" y="32"/>
                      <a:pt x="32" y="32"/>
                      <a:pt x="32" y="32"/>
                    </a:cubicBezTo>
                    <a:lnTo>
                      <a:pt x="12" y="0"/>
                    </a:lnTo>
                    <a:close/>
                  </a:path>
                </a:pathLst>
              </a:custGeom>
              <a:solidFill>
                <a:srgbClr val="0372C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wrap="square" lIns="91440" tIns="45720" rIns="91440" bIns="45720" anchor="ctr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b="1"/>
              </a:p>
            </p:txBody>
          </p:sp>
          <p:sp>
            <p:nvSpPr>
              <p:cNvPr id="62" name="iSlîḑé"/>
              <p:cNvSpPr/>
              <p:nvPr/>
            </p:nvSpPr>
            <p:spPr bwMode="auto">
              <a:xfrm>
                <a:off x="5291276" y="2496229"/>
                <a:ext cx="146050" cy="1112838"/>
              </a:xfrm>
              <a:custGeom>
                <a:gdLst>
                  <a:gd name="T0" fmla="*/ 0 w 25"/>
                  <a:gd name="T1" fmla="*/ 6 h 190"/>
                  <a:gd name="T2" fmla="*/ 7 w 25"/>
                  <a:gd name="T3" fmla="*/ 13 h 190"/>
                  <a:gd name="T4" fmla="*/ 2 w 25"/>
                  <a:gd name="T5" fmla="*/ 80 h 190"/>
                  <a:gd name="T6" fmla="*/ 4 w 25"/>
                  <a:gd name="T7" fmla="*/ 182 h 190"/>
                  <a:gd name="T8" fmla="*/ 15 w 25"/>
                  <a:gd name="T9" fmla="*/ 190 h 190"/>
                  <a:gd name="T10" fmla="*/ 25 w 25"/>
                  <a:gd name="T11" fmla="*/ 181 h 190"/>
                  <a:gd name="T12" fmla="*/ 17 w 25"/>
                  <a:gd name="T13" fmla="*/ 80 h 190"/>
                  <a:gd name="T14" fmla="*/ 13 w 25"/>
                  <a:gd name="T15" fmla="*/ 13 h 190"/>
                  <a:gd name="T16" fmla="*/ 19 w 25"/>
                  <a:gd name="T17" fmla="*/ 6 h 190"/>
                  <a:gd name="T18" fmla="*/ 10 w 25"/>
                  <a:gd name="T19" fmla="*/ 0 h 190"/>
                  <a:gd name="T20" fmla="*/ 0 w 25"/>
                  <a:gd name="T21" fmla="*/ 6 h 19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25" h="190">
                    <a:moveTo>
                      <a:pt x="0" y="6"/>
                    </a:moveTo>
                    <a:cubicBezTo>
                      <a:pt x="7" y="13"/>
                      <a:pt x="7" y="13"/>
                      <a:pt x="7" y="13"/>
                    </a:cubicBezTo>
                    <a:cubicBezTo>
                      <a:pt x="7" y="13"/>
                      <a:pt x="4" y="54"/>
                      <a:pt x="2" y="80"/>
                    </a:cubicBezTo>
                    <a:cubicBezTo>
                      <a:pt x="0" y="105"/>
                      <a:pt x="4" y="182"/>
                      <a:pt x="4" y="182"/>
                    </a:cubicBezTo>
                    <a:cubicBezTo>
                      <a:pt x="15" y="190"/>
                      <a:pt x="15" y="190"/>
                      <a:pt x="15" y="190"/>
                    </a:cubicBezTo>
                    <a:cubicBezTo>
                      <a:pt x="25" y="181"/>
                      <a:pt x="25" y="181"/>
                      <a:pt x="25" y="181"/>
                    </a:cubicBezTo>
                    <a:cubicBezTo>
                      <a:pt x="25" y="181"/>
                      <a:pt x="20" y="103"/>
                      <a:pt x="17" y="80"/>
                    </a:cubicBezTo>
                    <a:cubicBezTo>
                      <a:pt x="15" y="51"/>
                      <a:pt x="13" y="13"/>
                      <a:pt x="13" y="13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0" y="0"/>
                      <a:pt x="10" y="0"/>
                      <a:pt x="10" y="0"/>
                    </a:cubicBez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wrap="square" lIns="91440" tIns="45720" rIns="91440" bIns="45720" anchor="ctr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b="1"/>
              </a:p>
            </p:txBody>
          </p:sp>
          <p:sp>
            <p:nvSpPr>
              <p:cNvPr id="63" name="ïṣliḓè"/>
              <p:cNvSpPr/>
              <p:nvPr/>
            </p:nvSpPr>
            <p:spPr bwMode="auto">
              <a:xfrm>
                <a:off x="5038864" y="3585254"/>
                <a:ext cx="996950" cy="2162175"/>
              </a:xfrm>
              <a:custGeom>
                <a:gdLst>
                  <a:gd name="T0" fmla="*/ 4 w 170"/>
                  <a:gd name="T1" fmla="*/ 10 h 369"/>
                  <a:gd name="T2" fmla="*/ 131 w 170"/>
                  <a:gd name="T3" fmla="*/ 0 h 369"/>
                  <a:gd name="T4" fmla="*/ 169 w 170"/>
                  <a:gd name="T5" fmla="*/ 194 h 369"/>
                  <a:gd name="T6" fmla="*/ 165 w 170"/>
                  <a:gd name="T7" fmla="*/ 369 h 369"/>
                  <a:gd name="T8" fmla="*/ 124 w 170"/>
                  <a:gd name="T9" fmla="*/ 369 h 369"/>
                  <a:gd name="T10" fmla="*/ 121 w 170"/>
                  <a:gd name="T11" fmla="*/ 200 h 369"/>
                  <a:gd name="T12" fmla="*/ 74 w 170"/>
                  <a:gd name="T13" fmla="*/ 66 h 369"/>
                  <a:gd name="T14" fmla="*/ 75 w 170"/>
                  <a:gd name="T15" fmla="*/ 369 h 369"/>
                  <a:gd name="T16" fmla="*/ 39 w 170"/>
                  <a:gd name="T17" fmla="*/ 369 h 369"/>
                  <a:gd name="T18" fmla="*/ 6 w 170"/>
                  <a:gd name="T19" fmla="*/ 99 h 369"/>
                  <a:gd name="T20" fmla="*/ 4 w 170"/>
                  <a:gd name="T21" fmla="*/ 10 h 36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170" h="369">
                    <a:moveTo>
                      <a:pt x="4" y="10"/>
                    </a:moveTo>
                    <a:cubicBezTo>
                      <a:pt x="131" y="0"/>
                      <a:pt x="131" y="0"/>
                      <a:pt x="131" y="0"/>
                    </a:cubicBezTo>
                    <a:cubicBezTo>
                      <a:pt x="131" y="0"/>
                      <a:pt x="167" y="158"/>
                      <a:pt x="169" y="194"/>
                    </a:cubicBezTo>
                    <a:cubicBezTo>
                      <a:pt x="170" y="219"/>
                      <a:pt x="165" y="369"/>
                      <a:pt x="165" y="369"/>
                    </a:cubicBezTo>
                    <a:cubicBezTo>
                      <a:pt x="124" y="369"/>
                      <a:pt x="124" y="369"/>
                      <a:pt x="124" y="369"/>
                    </a:cubicBezTo>
                    <a:cubicBezTo>
                      <a:pt x="124" y="369"/>
                      <a:pt x="122" y="201"/>
                      <a:pt x="121" y="200"/>
                    </a:cubicBezTo>
                    <a:cubicBezTo>
                      <a:pt x="121" y="200"/>
                      <a:pt x="74" y="66"/>
                      <a:pt x="74" y="66"/>
                    </a:cubicBezTo>
                    <a:cubicBezTo>
                      <a:pt x="75" y="369"/>
                      <a:pt x="75" y="369"/>
                      <a:pt x="75" y="369"/>
                    </a:cubicBezTo>
                    <a:cubicBezTo>
                      <a:pt x="39" y="369"/>
                      <a:pt x="39" y="369"/>
                      <a:pt x="39" y="369"/>
                    </a:cubicBezTo>
                    <a:cubicBezTo>
                      <a:pt x="39" y="369"/>
                      <a:pt x="12" y="131"/>
                      <a:pt x="6" y="99"/>
                    </a:cubicBezTo>
                    <a:cubicBezTo>
                      <a:pt x="0" y="67"/>
                      <a:pt x="4" y="10"/>
                      <a:pt x="4" y="10"/>
                    </a:cubicBezTo>
                    <a:close/>
                  </a:path>
                </a:pathLst>
              </a:custGeom>
              <a:solidFill>
                <a:srgbClr val="0372C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wrap="square" lIns="91440" tIns="45720" rIns="91440" bIns="45720" anchor="ctr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b="1"/>
              </a:p>
            </p:txBody>
          </p:sp>
          <p:sp>
            <p:nvSpPr>
              <p:cNvPr id="64" name="iŝľíḓe"/>
              <p:cNvSpPr/>
              <p:nvPr/>
            </p:nvSpPr>
            <p:spPr bwMode="auto">
              <a:xfrm>
                <a:off x="5778639" y="5695041"/>
                <a:ext cx="498475" cy="274638"/>
              </a:xfrm>
              <a:custGeom>
                <a:gdLst>
                  <a:gd name="T0" fmla="*/ 34 w 85"/>
                  <a:gd name="T1" fmla="*/ 0 h 47"/>
                  <a:gd name="T2" fmla="*/ 36 w 85"/>
                  <a:gd name="T3" fmla="*/ 17 h 47"/>
                  <a:gd name="T4" fmla="*/ 67 w 85"/>
                  <a:gd name="T5" fmla="*/ 35 h 47"/>
                  <a:gd name="T6" fmla="*/ 85 w 85"/>
                  <a:gd name="T7" fmla="*/ 47 h 47"/>
                  <a:gd name="T8" fmla="*/ 0 w 85"/>
                  <a:gd name="T9" fmla="*/ 47 h 47"/>
                  <a:gd name="T10" fmla="*/ 3 w 85"/>
                  <a:gd name="T11" fmla="*/ 1 h 47"/>
                  <a:gd name="T12" fmla="*/ 34 w 85"/>
                  <a:gd name="T13" fmla="*/ 0 h 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85" h="47">
                    <a:moveTo>
                      <a:pt x="34" y="0"/>
                    </a:moveTo>
                    <a:cubicBezTo>
                      <a:pt x="36" y="17"/>
                      <a:pt x="36" y="17"/>
                      <a:pt x="36" y="17"/>
                    </a:cubicBezTo>
                    <a:cubicBezTo>
                      <a:pt x="36" y="17"/>
                      <a:pt x="63" y="32"/>
                      <a:pt x="67" y="35"/>
                    </a:cubicBezTo>
                    <a:cubicBezTo>
                      <a:pt x="72" y="38"/>
                      <a:pt x="84" y="35"/>
                      <a:pt x="85" y="4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3" y="1"/>
                      <a:pt x="3" y="1"/>
                      <a:pt x="3" y="1"/>
                    </a:cubicBezTo>
                    <a:lnTo>
                      <a:pt x="34" y="0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wrap="square" lIns="91440" tIns="45720" rIns="91440" bIns="45720" anchor="ctr">
                <a:normAutofit fontScale="92500" lnSpcReduction="2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b="1"/>
              </a:p>
            </p:txBody>
          </p:sp>
          <p:sp>
            <p:nvSpPr>
              <p:cNvPr id="65" name="ïṣḻidê"/>
              <p:cNvSpPr/>
              <p:nvPr/>
            </p:nvSpPr>
            <p:spPr bwMode="auto">
              <a:xfrm>
                <a:off x="5162689" y="5695041"/>
                <a:ext cx="339725" cy="274638"/>
              </a:xfrm>
              <a:custGeom>
                <a:gdLst>
                  <a:gd name="T0" fmla="*/ 22 w 58"/>
                  <a:gd name="T1" fmla="*/ 1 h 47"/>
                  <a:gd name="T2" fmla="*/ 15 w 58"/>
                  <a:gd name="T3" fmla="*/ 26 h 47"/>
                  <a:gd name="T4" fmla="*/ 7 w 58"/>
                  <a:gd name="T5" fmla="*/ 47 h 47"/>
                  <a:gd name="T6" fmla="*/ 58 w 58"/>
                  <a:gd name="T7" fmla="*/ 47 h 47"/>
                  <a:gd name="T8" fmla="*/ 54 w 58"/>
                  <a:gd name="T9" fmla="*/ 28 h 47"/>
                  <a:gd name="T10" fmla="*/ 50 w 58"/>
                  <a:gd name="T11" fmla="*/ 0 h 47"/>
                  <a:gd name="T12" fmla="*/ 22 w 58"/>
                  <a:gd name="T13" fmla="*/ 1 h 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57" h="47">
                    <a:moveTo>
                      <a:pt x="22" y="1"/>
                    </a:moveTo>
                    <a:cubicBezTo>
                      <a:pt x="23" y="6"/>
                      <a:pt x="18" y="22"/>
                      <a:pt x="15" y="26"/>
                    </a:cubicBezTo>
                    <a:cubicBezTo>
                      <a:pt x="13" y="29"/>
                      <a:pt x="0" y="35"/>
                      <a:pt x="7" y="47"/>
                    </a:cubicBezTo>
                    <a:cubicBezTo>
                      <a:pt x="58" y="47"/>
                      <a:pt x="58" y="47"/>
                      <a:pt x="58" y="47"/>
                    </a:cubicBezTo>
                    <a:cubicBezTo>
                      <a:pt x="58" y="47"/>
                      <a:pt x="58" y="36"/>
                      <a:pt x="54" y="28"/>
                    </a:cubicBezTo>
                    <a:cubicBezTo>
                      <a:pt x="50" y="19"/>
                      <a:pt x="50" y="0"/>
                      <a:pt x="50" y="0"/>
                    </a:cubicBezTo>
                    <a:lnTo>
                      <a:pt x="22" y="1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wrap="square" lIns="91440" tIns="45720" rIns="91440" bIns="45720" anchor="ctr">
                <a:normAutofit fontScale="92500" lnSpcReduction="2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b="1"/>
              </a:p>
            </p:txBody>
          </p:sp>
          <p:sp>
            <p:nvSpPr>
              <p:cNvPr id="66" name="îṡḷïḓé"/>
              <p:cNvSpPr/>
              <p:nvPr/>
            </p:nvSpPr>
            <p:spPr bwMode="auto">
              <a:xfrm>
                <a:off x="6575564" y="2067604"/>
                <a:ext cx="282575" cy="300038"/>
              </a:xfrm>
              <a:custGeom>
                <a:gdLst>
                  <a:gd name="T0" fmla="*/ 45 w 48"/>
                  <a:gd name="T1" fmla="*/ 0 h 51"/>
                  <a:gd name="T2" fmla="*/ 48 w 48"/>
                  <a:gd name="T3" fmla="*/ 7 h 51"/>
                  <a:gd name="T4" fmla="*/ 42 w 48"/>
                  <a:gd name="T5" fmla="*/ 13 h 51"/>
                  <a:gd name="T6" fmla="*/ 45 w 48"/>
                  <a:gd name="T7" fmla="*/ 21 h 51"/>
                  <a:gd name="T8" fmla="*/ 31 w 48"/>
                  <a:gd name="T9" fmla="*/ 34 h 51"/>
                  <a:gd name="T10" fmla="*/ 12 w 48"/>
                  <a:gd name="T11" fmla="*/ 51 h 51"/>
                  <a:gd name="T12" fmla="*/ 0 w 48"/>
                  <a:gd name="T13" fmla="*/ 39 h 51"/>
                  <a:gd name="T14" fmla="*/ 5 w 48"/>
                  <a:gd name="T15" fmla="*/ 18 h 51"/>
                  <a:gd name="T16" fmla="*/ 7 w 48"/>
                  <a:gd name="T17" fmla="*/ 1 h 51"/>
                  <a:gd name="T18" fmla="*/ 15 w 48"/>
                  <a:gd name="T19" fmla="*/ 17 h 51"/>
                  <a:gd name="T20" fmla="*/ 45 w 48"/>
                  <a:gd name="T21" fmla="*/ 0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48" h="51">
                    <a:moveTo>
                      <a:pt x="45" y="0"/>
                    </a:moveTo>
                    <a:cubicBezTo>
                      <a:pt x="48" y="7"/>
                      <a:pt x="48" y="7"/>
                      <a:pt x="48" y="7"/>
                    </a:cubicBezTo>
                    <a:cubicBezTo>
                      <a:pt x="42" y="13"/>
                      <a:pt x="42" y="13"/>
                      <a:pt x="42" y="13"/>
                    </a:cubicBezTo>
                    <a:cubicBezTo>
                      <a:pt x="42" y="13"/>
                      <a:pt x="47" y="20"/>
                      <a:pt x="45" y="21"/>
                    </a:cubicBezTo>
                    <a:cubicBezTo>
                      <a:pt x="43" y="22"/>
                      <a:pt x="31" y="34"/>
                      <a:pt x="31" y="34"/>
                    </a:cubicBezTo>
                    <a:cubicBezTo>
                      <a:pt x="12" y="51"/>
                      <a:pt x="12" y="51"/>
                      <a:pt x="12" y="51"/>
                    </a:cubicBezTo>
                    <a:cubicBezTo>
                      <a:pt x="0" y="39"/>
                      <a:pt x="0" y="39"/>
                      <a:pt x="0" y="39"/>
                    </a:cubicBezTo>
                    <a:cubicBezTo>
                      <a:pt x="0" y="39"/>
                      <a:pt x="4" y="20"/>
                      <a:pt x="5" y="18"/>
                    </a:cubicBezTo>
                    <a:cubicBezTo>
                      <a:pt x="5" y="17"/>
                      <a:pt x="5" y="1"/>
                      <a:pt x="7" y="1"/>
                    </a:cubicBezTo>
                    <a:cubicBezTo>
                      <a:pt x="12" y="0"/>
                      <a:pt x="15" y="17"/>
                      <a:pt x="15" y="17"/>
                    </a:cubicBezTo>
                    <a:lnTo>
                      <a:pt x="45" y="0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txBody>
              <a:bodyPr wrap="square" lIns="91440" tIns="45720" rIns="91440" bIns="45720" anchor="ctr">
                <a:normAutofit fontScale="92500" lnSpcReduction="1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b="1"/>
              </a:p>
            </p:txBody>
          </p:sp>
          <p:sp>
            <p:nvSpPr>
              <p:cNvPr id="67" name="îṣḻiḍé"/>
              <p:cNvSpPr/>
              <p:nvPr/>
            </p:nvSpPr>
            <p:spPr bwMode="auto">
              <a:xfrm>
                <a:off x="6535876" y="2261279"/>
                <a:ext cx="169863" cy="146050"/>
              </a:xfrm>
              <a:custGeom>
                <a:gdLst>
                  <a:gd name="T0" fmla="*/ 0 w 107"/>
                  <a:gd name="T1" fmla="*/ 22 h 92"/>
                  <a:gd name="T2" fmla="*/ 14 w 107"/>
                  <a:gd name="T3" fmla="*/ 0 h 92"/>
                  <a:gd name="T4" fmla="*/ 107 w 107"/>
                  <a:gd name="T5" fmla="*/ 63 h 92"/>
                  <a:gd name="T6" fmla="*/ 85 w 107"/>
                  <a:gd name="T7" fmla="*/ 92 h 92"/>
                  <a:gd name="T8" fmla="*/ 0 w 107"/>
                  <a:gd name="T9" fmla="*/ 22 h 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07" h="92">
                    <a:moveTo>
                      <a:pt x="0" y="22"/>
                    </a:moveTo>
                    <a:lnTo>
                      <a:pt x="14" y="0"/>
                    </a:lnTo>
                    <a:lnTo>
                      <a:pt x="107" y="63"/>
                    </a:lnTo>
                    <a:lnTo>
                      <a:pt x="85" y="92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wrap="square" lIns="91440" tIns="45720" rIns="91440" bIns="45720" anchor="ctr">
                <a:normAutofit fontScale="25000" lnSpcReduction="2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b="1"/>
              </a:p>
            </p:txBody>
          </p:sp>
          <p:sp>
            <p:nvSpPr>
              <p:cNvPr id="68" name="îS1îḋe"/>
              <p:cNvSpPr/>
              <p:nvPr/>
            </p:nvSpPr>
            <p:spPr bwMode="auto">
              <a:xfrm>
                <a:off x="5473839" y="2267629"/>
                <a:ext cx="1236663" cy="1698625"/>
              </a:xfrm>
              <a:custGeom>
                <a:gdLst>
                  <a:gd name="T0" fmla="*/ 0 w 211"/>
                  <a:gd name="T1" fmla="*/ 21 h 290"/>
                  <a:gd name="T2" fmla="*/ 31 w 211"/>
                  <a:gd name="T3" fmla="*/ 28 h 290"/>
                  <a:gd name="T4" fmla="*/ 66 w 211"/>
                  <a:gd name="T5" fmla="*/ 34 h 290"/>
                  <a:gd name="T6" fmla="*/ 138 w 211"/>
                  <a:gd name="T7" fmla="*/ 60 h 290"/>
                  <a:gd name="T8" fmla="*/ 179 w 211"/>
                  <a:gd name="T9" fmla="*/ 0 h 290"/>
                  <a:gd name="T10" fmla="*/ 211 w 211"/>
                  <a:gd name="T11" fmla="*/ 24 h 290"/>
                  <a:gd name="T12" fmla="*/ 167 w 211"/>
                  <a:gd name="T13" fmla="*/ 93 h 290"/>
                  <a:gd name="T14" fmla="*/ 133 w 211"/>
                  <a:gd name="T15" fmla="*/ 106 h 290"/>
                  <a:gd name="T16" fmla="*/ 72 w 211"/>
                  <a:gd name="T17" fmla="*/ 90 h 290"/>
                  <a:gd name="T18" fmla="*/ 105 w 211"/>
                  <a:gd name="T19" fmla="*/ 223 h 290"/>
                  <a:gd name="T20" fmla="*/ 124 w 211"/>
                  <a:gd name="T21" fmla="*/ 279 h 290"/>
                  <a:gd name="T22" fmla="*/ 68 w 211"/>
                  <a:gd name="T23" fmla="*/ 259 h 290"/>
                  <a:gd name="T24" fmla="*/ 6 w 211"/>
                  <a:gd name="T25" fmla="*/ 101 h 290"/>
                  <a:gd name="T26" fmla="*/ 0 w 211"/>
                  <a:gd name="T27" fmla="*/ 21 h 29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11" h="290">
                    <a:moveTo>
                      <a:pt x="0" y="21"/>
                    </a:moveTo>
                    <a:cubicBezTo>
                      <a:pt x="0" y="21"/>
                      <a:pt x="20" y="26"/>
                      <a:pt x="31" y="28"/>
                    </a:cubicBezTo>
                    <a:cubicBezTo>
                      <a:pt x="41" y="30"/>
                      <a:pt x="57" y="31"/>
                      <a:pt x="66" y="34"/>
                    </a:cubicBezTo>
                    <a:cubicBezTo>
                      <a:pt x="75" y="36"/>
                      <a:pt x="138" y="60"/>
                      <a:pt x="138" y="60"/>
                    </a:cubicBezTo>
                    <a:cubicBezTo>
                      <a:pt x="179" y="0"/>
                      <a:pt x="179" y="0"/>
                      <a:pt x="179" y="0"/>
                    </a:cubicBezTo>
                    <a:cubicBezTo>
                      <a:pt x="211" y="24"/>
                      <a:pt x="211" y="24"/>
                      <a:pt x="211" y="24"/>
                    </a:cubicBezTo>
                    <a:cubicBezTo>
                      <a:pt x="167" y="93"/>
                      <a:pt x="167" y="93"/>
                      <a:pt x="167" y="93"/>
                    </a:cubicBezTo>
                    <a:cubicBezTo>
                      <a:pt x="159" y="104"/>
                      <a:pt x="146" y="110"/>
                      <a:pt x="133" y="106"/>
                    </a:cubicBezTo>
                    <a:cubicBezTo>
                      <a:pt x="72" y="90"/>
                      <a:pt x="72" y="90"/>
                      <a:pt x="72" y="90"/>
                    </a:cubicBezTo>
                    <a:cubicBezTo>
                      <a:pt x="72" y="90"/>
                      <a:pt x="100" y="203"/>
                      <a:pt x="105" y="223"/>
                    </a:cubicBezTo>
                    <a:cubicBezTo>
                      <a:pt x="110" y="244"/>
                      <a:pt x="124" y="279"/>
                      <a:pt x="124" y="279"/>
                    </a:cubicBezTo>
                    <a:cubicBezTo>
                      <a:pt x="124" y="279"/>
                      <a:pt x="93" y="290"/>
                      <a:pt x="68" y="259"/>
                    </a:cubicBezTo>
                    <a:cubicBezTo>
                      <a:pt x="43" y="228"/>
                      <a:pt x="14" y="175"/>
                      <a:pt x="6" y="101"/>
                    </a:cubicBezTo>
                    <a:cubicBezTo>
                      <a:pt x="1" y="57"/>
                      <a:pt x="0" y="21"/>
                      <a:pt x="0" y="21"/>
                    </a:cubicBezTo>
                    <a:close/>
                  </a:path>
                </a:pathLst>
              </a:custGeom>
              <a:solidFill>
                <a:srgbClr val="0372C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wrap="square" lIns="91440" tIns="45720" rIns="91440" bIns="45720" anchor="ctr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b="1"/>
              </a:p>
            </p:txBody>
          </p:sp>
          <p:sp>
            <p:nvSpPr>
              <p:cNvPr id="69" name="is1ïdè"/>
              <p:cNvSpPr/>
              <p:nvPr/>
            </p:nvSpPr>
            <p:spPr bwMode="auto">
              <a:xfrm>
                <a:off x="5226189" y="2302554"/>
                <a:ext cx="200025" cy="204788"/>
              </a:xfrm>
              <a:custGeom>
                <a:gdLst>
                  <a:gd name="T0" fmla="*/ 126 w 126"/>
                  <a:gd name="T1" fmla="*/ 7 h 129"/>
                  <a:gd name="T2" fmla="*/ 122 w 126"/>
                  <a:gd name="T3" fmla="*/ 100 h 129"/>
                  <a:gd name="T4" fmla="*/ 78 w 126"/>
                  <a:gd name="T5" fmla="*/ 129 h 129"/>
                  <a:gd name="T6" fmla="*/ 0 w 126"/>
                  <a:gd name="T7" fmla="*/ 100 h 129"/>
                  <a:gd name="T8" fmla="*/ 8 w 126"/>
                  <a:gd name="T9" fmla="*/ 0 h 129"/>
                  <a:gd name="T10" fmla="*/ 126 w 126"/>
                  <a:gd name="T11" fmla="*/ 7 h 12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25" h="129">
                    <a:moveTo>
                      <a:pt x="126" y="7"/>
                    </a:moveTo>
                    <a:lnTo>
                      <a:pt x="122" y="100"/>
                    </a:lnTo>
                    <a:lnTo>
                      <a:pt x="78" y="129"/>
                    </a:lnTo>
                    <a:lnTo>
                      <a:pt x="0" y="100"/>
                    </a:lnTo>
                    <a:lnTo>
                      <a:pt x="8" y="0"/>
                    </a:lnTo>
                    <a:lnTo>
                      <a:pt x="126" y="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wrap="square" lIns="91440" tIns="45720" rIns="91440" bIns="45720" anchor="ctr">
                <a:normAutofit fontScale="62500" lnSpcReduction="2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b="1"/>
              </a:p>
            </p:txBody>
          </p:sp>
          <p:sp>
            <p:nvSpPr>
              <p:cNvPr id="70" name="ïṣ1ídé"/>
              <p:cNvSpPr/>
              <p:nvPr/>
            </p:nvSpPr>
            <p:spPr bwMode="auto">
              <a:xfrm>
                <a:off x="5180151" y="2367641"/>
                <a:ext cx="304800" cy="215900"/>
              </a:xfrm>
              <a:custGeom>
                <a:gdLst>
                  <a:gd name="T0" fmla="*/ 29 w 52"/>
                  <a:gd name="T1" fmla="*/ 22 h 37"/>
                  <a:gd name="T2" fmla="*/ 9 w 52"/>
                  <a:gd name="T3" fmla="*/ 2 h 37"/>
                  <a:gd name="T4" fmla="*/ 1 w 52"/>
                  <a:gd name="T5" fmla="*/ 5 h 37"/>
                  <a:gd name="T6" fmla="*/ 8 w 52"/>
                  <a:gd name="T7" fmla="*/ 36 h 37"/>
                  <a:gd name="T8" fmla="*/ 29 w 52"/>
                  <a:gd name="T9" fmla="*/ 27 h 37"/>
                  <a:gd name="T10" fmla="*/ 48 w 52"/>
                  <a:gd name="T11" fmla="*/ 36 h 37"/>
                  <a:gd name="T12" fmla="*/ 50 w 52"/>
                  <a:gd name="T13" fmla="*/ 2 h 37"/>
                  <a:gd name="T14" fmla="*/ 42 w 52"/>
                  <a:gd name="T15" fmla="*/ 0 h 37"/>
                  <a:gd name="T16" fmla="*/ 29 w 52"/>
                  <a:gd name="T17" fmla="*/ 22 h 3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52" h="37">
                    <a:moveTo>
                      <a:pt x="29" y="22"/>
                    </a:moveTo>
                    <a:cubicBezTo>
                      <a:pt x="9" y="2"/>
                      <a:pt x="9" y="2"/>
                      <a:pt x="9" y="2"/>
                    </a:cubicBezTo>
                    <a:cubicBezTo>
                      <a:pt x="9" y="2"/>
                      <a:pt x="3" y="2"/>
                      <a:pt x="1" y="5"/>
                    </a:cubicBezTo>
                    <a:cubicBezTo>
                      <a:pt x="0" y="8"/>
                      <a:pt x="6" y="35"/>
                      <a:pt x="8" y="36"/>
                    </a:cubicBezTo>
                    <a:cubicBezTo>
                      <a:pt x="9" y="37"/>
                      <a:pt x="26" y="27"/>
                      <a:pt x="29" y="27"/>
                    </a:cubicBezTo>
                    <a:cubicBezTo>
                      <a:pt x="29" y="27"/>
                      <a:pt x="45" y="36"/>
                      <a:pt x="48" y="36"/>
                    </a:cubicBezTo>
                    <a:cubicBezTo>
                      <a:pt x="51" y="36"/>
                      <a:pt x="52" y="6"/>
                      <a:pt x="50" y="2"/>
                    </a:cubicBezTo>
                    <a:cubicBezTo>
                      <a:pt x="48" y="0"/>
                      <a:pt x="42" y="0"/>
                      <a:pt x="42" y="0"/>
                    </a:cubicBezTo>
                    <a:lnTo>
                      <a:pt x="29" y="2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wrap="square" lIns="91440" tIns="45720" rIns="91440" bIns="45720" anchor="ctr">
                <a:normAutofit fontScale="62500" lnSpcReduction="2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b="1"/>
              </a:p>
            </p:txBody>
          </p:sp>
          <p:sp>
            <p:nvSpPr>
              <p:cNvPr id="71" name="ïsḻíḓe"/>
              <p:cNvSpPr/>
              <p:nvPr/>
            </p:nvSpPr>
            <p:spPr bwMode="auto">
              <a:xfrm>
                <a:off x="5238889" y="2302554"/>
                <a:ext cx="180975" cy="82550"/>
              </a:xfrm>
              <a:custGeom>
                <a:gdLst>
                  <a:gd name="T0" fmla="*/ 0 w 31"/>
                  <a:gd name="T1" fmla="*/ 10 h 14"/>
                  <a:gd name="T2" fmla="*/ 0 w 31"/>
                  <a:gd name="T3" fmla="*/ 0 h 14"/>
                  <a:gd name="T4" fmla="*/ 31 w 31"/>
                  <a:gd name="T5" fmla="*/ 2 h 14"/>
                  <a:gd name="T6" fmla="*/ 14 w 31"/>
                  <a:gd name="T7" fmla="*/ 13 h 14"/>
                  <a:gd name="T8" fmla="*/ 14 w 31"/>
                  <a:gd name="T9" fmla="*/ 13 h 14"/>
                  <a:gd name="T10" fmla="*/ 0 w 31"/>
                  <a:gd name="T11" fmla="*/ 10 h 1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1" h="14">
                    <a:moveTo>
                      <a:pt x="0" y="10"/>
                    </a:moveTo>
                    <a:cubicBezTo>
                      <a:pt x="0" y="0"/>
                      <a:pt x="0" y="0"/>
                      <a:pt x="0" y="0"/>
                    </a:cubicBezTo>
                    <a:cubicBezTo>
                      <a:pt x="31" y="2"/>
                      <a:pt x="31" y="2"/>
                      <a:pt x="31" y="2"/>
                    </a:cubicBezTo>
                    <a:cubicBezTo>
                      <a:pt x="27" y="9"/>
                      <a:pt x="21" y="12"/>
                      <a:pt x="14" y="13"/>
                    </a:cubicBezTo>
                    <a:cubicBezTo>
                      <a:pt x="14" y="13"/>
                      <a:pt x="14" y="13"/>
                      <a:pt x="14" y="13"/>
                    </a:cubicBezTo>
                    <a:cubicBezTo>
                      <a:pt x="9" y="14"/>
                      <a:pt x="4" y="13"/>
                      <a:pt x="0" y="10"/>
                    </a:cubicBezTo>
                    <a:close/>
                  </a:path>
                </a:pathLst>
              </a:custGeom>
              <a:solidFill>
                <a:schemeClr val="bg1">
                  <a:lumMod val="85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wrap="square" lIns="91440" tIns="45720" rIns="91440" bIns="45720" anchor="ctr">
                <a:normAutofit fontScale="25000" lnSpcReduction="2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b="1"/>
              </a:p>
            </p:txBody>
          </p:sp>
          <p:sp>
            <p:nvSpPr>
              <p:cNvPr id="72" name="ïSḷîḍe"/>
              <p:cNvSpPr/>
              <p:nvPr/>
            </p:nvSpPr>
            <p:spPr bwMode="auto">
              <a:xfrm>
                <a:off x="5027751" y="1716766"/>
                <a:ext cx="544513" cy="650875"/>
              </a:xfrm>
              <a:custGeom>
                <a:gdLst>
                  <a:gd name="T0" fmla="*/ 8 w 93"/>
                  <a:gd name="T1" fmla="*/ 54 h 111"/>
                  <a:gd name="T2" fmla="*/ 40 w 93"/>
                  <a:gd name="T3" fmla="*/ 5 h 111"/>
                  <a:gd name="T4" fmla="*/ 40 w 93"/>
                  <a:gd name="T5" fmla="*/ 5 h 111"/>
                  <a:gd name="T6" fmla="*/ 40 w 93"/>
                  <a:gd name="T7" fmla="*/ 5 h 111"/>
                  <a:gd name="T8" fmla="*/ 40 w 93"/>
                  <a:gd name="T9" fmla="*/ 5 h 111"/>
                  <a:gd name="T10" fmla="*/ 40 w 93"/>
                  <a:gd name="T11" fmla="*/ 5 h 111"/>
                  <a:gd name="T12" fmla="*/ 84 w 93"/>
                  <a:gd name="T13" fmla="*/ 45 h 111"/>
                  <a:gd name="T14" fmla="*/ 92 w 93"/>
                  <a:gd name="T15" fmla="*/ 56 h 111"/>
                  <a:gd name="T16" fmla="*/ 82 w 93"/>
                  <a:gd name="T17" fmla="*/ 69 h 111"/>
                  <a:gd name="T18" fmla="*/ 53 w 93"/>
                  <a:gd name="T19" fmla="*/ 109 h 111"/>
                  <a:gd name="T20" fmla="*/ 53 w 93"/>
                  <a:gd name="T21" fmla="*/ 109 h 111"/>
                  <a:gd name="T22" fmla="*/ 53 w 93"/>
                  <a:gd name="T23" fmla="*/ 109 h 111"/>
                  <a:gd name="T24" fmla="*/ 53 w 93"/>
                  <a:gd name="T25" fmla="*/ 109 h 111"/>
                  <a:gd name="T26" fmla="*/ 53 w 93"/>
                  <a:gd name="T27" fmla="*/ 109 h 111"/>
                  <a:gd name="T28" fmla="*/ 15 w 93"/>
                  <a:gd name="T29" fmla="*/ 77 h 111"/>
                  <a:gd name="T30" fmla="*/ 2 w 93"/>
                  <a:gd name="T31" fmla="*/ 67 h 111"/>
                  <a:gd name="T32" fmla="*/ 8 w 93"/>
                  <a:gd name="T33" fmla="*/ 54 h 1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93" h="110">
                    <a:moveTo>
                      <a:pt x="8" y="54"/>
                    </a:moveTo>
                    <a:cubicBezTo>
                      <a:pt x="8" y="54"/>
                      <a:pt x="2" y="9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79" y="0"/>
                      <a:pt x="84" y="45"/>
                      <a:pt x="84" y="45"/>
                    </a:cubicBezTo>
                    <a:cubicBezTo>
                      <a:pt x="84" y="45"/>
                      <a:pt x="91" y="44"/>
                      <a:pt x="92" y="56"/>
                    </a:cubicBezTo>
                    <a:cubicBezTo>
                      <a:pt x="93" y="68"/>
                      <a:pt x="82" y="69"/>
                      <a:pt x="82" y="69"/>
                    </a:cubicBezTo>
                    <a:cubicBezTo>
                      <a:pt x="79" y="98"/>
                      <a:pt x="69" y="107"/>
                      <a:pt x="53" y="109"/>
                    </a:cubicBezTo>
                    <a:cubicBezTo>
                      <a:pt x="53" y="109"/>
                      <a:pt x="53" y="109"/>
                      <a:pt x="53" y="109"/>
                    </a:cubicBezTo>
                    <a:cubicBezTo>
                      <a:pt x="53" y="109"/>
                      <a:pt x="53" y="109"/>
                      <a:pt x="53" y="109"/>
                    </a:cubicBezTo>
                    <a:cubicBezTo>
                      <a:pt x="53" y="109"/>
                      <a:pt x="53" y="109"/>
                      <a:pt x="53" y="109"/>
                    </a:cubicBezTo>
                    <a:cubicBezTo>
                      <a:pt x="53" y="109"/>
                      <a:pt x="53" y="109"/>
                      <a:pt x="53" y="109"/>
                    </a:cubicBezTo>
                    <a:cubicBezTo>
                      <a:pt x="37" y="111"/>
                      <a:pt x="25" y="104"/>
                      <a:pt x="15" y="77"/>
                    </a:cubicBezTo>
                    <a:cubicBezTo>
                      <a:pt x="15" y="77"/>
                      <a:pt x="4" y="79"/>
                      <a:pt x="2" y="67"/>
                    </a:cubicBezTo>
                    <a:cubicBezTo>
                      <a:pt x="0" y="55"/>
                      <a:pt x="8" y="54"/>
                      <a:pt x="8" y="54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wrap="square" lIns="91440" tIns="45720" rIns="91440" bIns="45720" anchor="ctr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b="1"/>
              </a:p>
            </p:txBody>
          </p:sp>
          <p:sp>
            <p:nvSpPr>
              <p:cNvPr id="73" name="íslîḓé"/>
              <p:cNvSpPr/>
              <p:nvPr/>
            </p:nvSpPr>
            <p:spPr bwMode="auto">
              <a:xfrm>
                <a:off x="5027751" y="1716766"/>
                <a:ext cx="544513" cy="650875"/>
              </a:xfrm>
              <a:custGeom>
                <a:gdLst>
                  <a:gd name="T0" fmla="*/ 8 w 93"/>
                  <a:gd name="T1" fmla="*/ 54 h 111"/>
                  <a:gd name="T2" fmla="*/ 40 w 93"/>
                  <a:gd name="T3" fmla="*/ 5 h 111"/>
                  <a:gd name="T4" fmla="*/ 40 w 93"/>
                  <a:gd name="T5" fmla="*/ 5 h 111"/>
                  <a:gd name="T6" fmla="*/ 40 w 93"/>
                  <a:gd name="T7" fmla="*/ 5 h 111"/>
                  <a:gd name="T8" fmla="*/ 40 w 93"/>
                  <a:gd name="T9" fmla="*/ 5 h 111"/>
                  <a:gd name="T10" fmla="*/ 40 w 93"/>
                  <a:gd name="T11" fmla="*/ 5 h 111"/>
                  <a:gd name="T12" fmla="*/ 84 w 93"/>
                  <a:gd name="T13" fmla="*/ 45 h 111"/>
                  <a:gd name="T14" fmla="*/ 92 w 93"/>
                  <a:gd name="T15" fmla="*/ 56 h 111"/>
                  <a:gd name="T16" fmla="*/ 82 w 93"/>
                  <a:gd name="T17" fmla="*/ 69 h 111"/>
                  <a:gd name="T18" fmla="*/ 53 w 93"/>
                  <a:gd name="T19" fmla="*/ 109 h 111"/>
                  <a:gd name="T20" fmla="*/ 53 w 93"/>
                  <a:gd name="T21" fmla="*/ 109 h 111"/>
                  <a:gd name="T22" fmla="*/ 53 w 93"/>
                  <a:gd name="T23" fmla="*/ 109 h 111"/>
                  <a:gd name="T24" fmla="*/ 53 w 93"/>
                  <a:gd name="T25" fmla="*/ 109 h 111"/>
                  <a:gd name="T26" fmla="*/ 53 w 93"/>
                  <a:gd name="T27" fmla="*/ 109 h 111"/>
                  <a:gd name="T28" fmla="*/ 15 w 93"/>
                  <a:gd name="T29" fmla="*/ 77 h 111"/>
                  <a:gd name="T30" fmla="*/ 2 w 93"/>
                  <a:gd name="T31" fmla="*/ 67 h 111"/>
                  <a:gd name="T32" fmla="*/ 8 w 93"/>
                  <a:gd name="T33" fmla="*/ 54 h 1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93" h="110">
                    <a:moveTo>
                      <a:pt x="8" y="54"/>
                    </a:moveTo>
                    <a:cubicBezTo>
                      <a:pt x="8" y="54"/>
                      <a:pt x="2" y="9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79" y="0"/>
                      <a:pt x="84" y="45"/>
                      <a:pt x="84" y="45"/>
                    </a:cubicBezTo>
                    <a:cubicBezTo>
                      <a:pt x="84" y="45"/>
                      <a:pt x="91" y="44"/>
                      <a:pt x="92" y="56"/>
                    </a:cubicBezTo>
                    <a:cubicBezTo>
                      <a:pt x="93" y="68"/>
                      <a:pt x="82" y="69"/>
                      <a:pt x="82" y="69"/>
                    </a:cubicBezTo>
                    <a:cubicBezTo>
                      <a:pt x="79" y="98"/>
                      <a:pt x="69" y="107"/>
                      <a:pt x="53" y="109"/>
                    </a:cubicBezTo>
                    <a:cubicBezTo>
                      <a:pt x="53" y="109"/>
                      <a:pt x="53" y="109"/>
                      <a:pt x="53" y="109"/>
                    </a:cubicBezTo>
                    <a:cubicBezTo>
                      <a:pt x="53" y="109"/>
                      <a:pt x="53" y="109"/>
                      <a:pt x="53" y="109"/>
                    </a:cubicBezTo>
                    <a:cubicBezTo>
                      <a:pt x="53" y="109"/>
                      <a:pt x="53" y="109"/>
                      <a:pt x="53" y="109"/>
                    </a:cubicBezTo>
                    <a:cubicBezTo>
                      <a:pt x="53" y="109"/>
                      <a:pt x="53" y="109"/>
                      <a:pt x="53" y="109"/>
                    </a:cubicBezTo>
                    <a:cubicBezTo>
                      <a:pt x="37" y="111"/>
                      <a:pt x="25" y="104"/>
                      <a:pt x="15" y="77"/>
                    </a:cubicBezTo>
                    <a:cubicBezTo>
                      <a:pt x="15" y="77"/>
                      <a:pt x="4" y="79"/>
                      <a:pt x="2" y="67"/>
                    </a:cubicBezTo>
                    <a:cubicBezTo>
                      <a:pt x="0" y="55"/>
                      <a:pt x="8" y="54"/>
                      <a:pt x="8" y="54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txBody>
              <a:bodyPr wrap="square" lIns="91440" tIns="45720" rIns="91440" bIns="45720" anchor="ctr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b="1"/>
              </a:p>
            </p:txBody>
          </p:sp>
          <p:sp>
            <p:nvSpPr>
              <p:cNvPr id="74" name="ïslîde"/>
              <p:cNvSpPr/>
              <p:nvPr/>
            </p:nvSpPr>
            <p:spPr bwMode="auto">
              <a:xfrm>
                <a:off x="5056326" y="1869166"/>
                <a:ext cx="100013" cy="315913"/>
              </a:xfrm>
              <a:custGeom>
                <a:gdLst>
                  <a:gd name="T0" fmla="*/ 0 w 17"/>
                  <a:gd name="T1" fmla="*/ 16 h 54"/>
                  <a:gd name="T2" fmla="*/ 6 w 17"/>
                  <a:gd name="T3" fmla="*/ 39 h 54"/>
                  <a:gd name="T4" fmla="*/ 11 w 17"/>
                  <a:gd name="T5" fmla="*/ 38 h 54"/>
                  <a:gd name="T6" fmla="*/ 11 w 17"/>
                  <a:gd name="T7" fmla="*/ 15 h 54"/>
                  <a:gd name="T8" fmla="*/ 0 w 17"/>
                  <a:gd name="T9" fmla="*/ 16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" h="54">
                    <a:moveTo>
                      <a:pt x="0" y="16"/>
                    </a:moveTo>
                    <a:cubicBezTo>
                      <a:pt x="0" y="16"/>
                      <a:pt x="1" y="30"/>
                      <a:pt x="6" y="39"/>
                    </a:cubicBezTo>
                    <a:cubicBezTo>
                      <a:pt x="10" y="49"/>
                      <a:pt x="14" y="54"/>
                      <a:pt x="11" y="38"/>
                    </a:cubicBezTo>
                    <a:cubicBezTo>
                      <a:pt x="11" y="38"/>
                      <a:pt x="17" y="30"/>
                      <a:pt x="11" y="15"/>
                    </a:cubicBezTo>
                    <a:cubicBezTo>
                      <a:pt x="6" y="0"/>
                      <a:pt x="0" y="16"/>
                      <a:pt x="0" y="16"/>
                    </a:cubicBezTo>
                    <a:close/>
                  </a:path>
                </a:pathLst>
              </a:custGeom>
              <a:solidFill>
                <a:schemeClr val="tx1">
                  <a:lumMod val="75000"/>
                  <a:lumOff val="25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wrap="square" lIns="91440" tIns="45720" rIns="91440" bIns="45720" anchor="ctr">
                <a:normAutofit lnSpcReduction="1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b="1"/>
              </a:p>
            </p:txBody>
          </p:sp>
          <p:sp>
            <p:nvSpPr>
              <p:cNvPr id="75" name="îŝlíďe"/>
              <p:cNvSpPr/>
              <p:nvPr/>
            </p:nvSpPr>
            <p:spPr bwMode="auto">
              <a:xfrm>
                <a:off x="5443676" y="1816779"/>
                <a:ext cx="93663" cy="315913"/>
              </a:xfrm>
              <a:custGeom>
                <a:gdLst>
                  <a:gd name="T0" fmla="*/ 13 w 16"/>
                  <a:gd name="T1" fmla="*/ 14 h 54"/>
                  <a:gd name="T2" fmla="*/ 14 w 16"/>
                  <a:gd name="T3" fmla="*/ 38 h 54"/>
                  <a:gd name="T4" fmla="*/ 8 w 16"/>
                  <a:gd name="T5" fmla="*/ 38 h 54"/>
                  <a:gd name="T6" fmla="*/ 2 w 16"/>
                  <a:gd name="T7" fmla="*/ 16 h 54"/>
                  <a:gd name="T8" fmla="*/ 13 w 16"/>
                  <a:gd name="T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6" h="54">
                    <a:moveTo>
                      <a:pt x="13" y="14"/>
                    </a:moveTo>
                    <a:cubicBezTo>
                      <a:pt x="13" y="14"/>
                      <a:pt x="16" y="27"/>
                      <a:pt x="14" y="38"/>
                    </a:cubicBezTo>
                    <a:cubicBezTo>
                      <a:pt x="12" y="48"/>
                      <a:pt x="9" y="54"/>
                      <a:pt x="8" y="38"/>
                    </a:cubicBezTo>
                    <a:cubicBezTo>
                      <a:pt x="8" y="38"/>
                      <a:pt x="0" y="31"/>
                      <a:pt x="2" y="16"/>
                    </a:cubicBezTo>
                    <a:cubicBezTo>
                      <a:pt x="3" y="0"/>
                      <a:pt x="13" y="14"/>
                      <a:pt x="13" y="14"/>
                    </a:cubicBezTo>
                    <a:close/>
                  </a:path>
                </a:pathLst>
              </a:custGeom>
              <a:solidFill>
                <a:schemeClr val="tx1">
                  <a:lumMod val="75000"/>
                  <a:lumOff val="25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wrap="square" lIns="91440" tIns="45720" rIns="91440" bIns="45720" anchor="ctr">
                <a:normAutofit lnSpcReduction="1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b="1"/>
              </a:p>
            </p:txBody>
          </p:sp>
          <p:sp>
            <p:nvSpPr>
              <p:cNvPr id="76" name="îsľíḋè"/>
              <p:cNvSpPr/>
              <p:nvPr/>
            </p:nvSpPr>
            <p:spPr bwMode="auto">
              <a:xfrm>
                <a:off x="5197614" y="2489879"/>
                <a:ext cx="100013" cy="93663"/>
              </a:xfrm>
              <a:custGeom>
                <a:gdLst>
                  <a:gd name="T0" fmla="*/ 5 w 17"/>
                  <a:gd name="T1" fmla="*/ 16 h 16"/>
                  <a:gd name="T2" fmla="*/ 4 w 17"/>
                  <a:gd name="T3" fmla="*/ 16 h 16"/>
                  <a:gd name="T4" fmla="*/ 0 w 17"/>
                  <a:gd name="T5" fmla="*/ 1 h 16"/>
                  <a:gd name="T6" fmla="*/ 1 w 17"/>
                  <a:gd name="T7" fmla="*/ 0 h 16"/>
                  <a:gd name="T8" fmla="*/ 2 w 17"/>
                  <a:gd name="T9" fmla="*/ 0 h 16"/>
                  <a:gd name="T10" fmla="*/ 5 w 17"/>
                  <a:gd name="T11" fmla="*/ 14 h 16"/>
                  <a:gd name="T12" fmla="*/ 16 w 17"/>
                  <a:gd name="T13" fmla="*/ 9 h 16"/>
                  <a:gd name="T14" fmla="*/ 17 w 17"/>
                  <a:gd name="T15" fmla="*/ 10 h 16"/>
                  <a:gd name="T16" fmla="*/ 17 w 17"/>
                  <a:gd name="T17" fmla="*/ 11 h 16"/>
                  <a:gd name="T18" fmla="*/ 5 w 17"/>
                  <a:gd name="T19" fmla="*/ 16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7" h="16">
                    <a:moveTo>
                      <a:pt x="5" y="16"/>
                    </a:moveTo>
                    <a:cubicBezTo>
                      <a:pt x="5" y="16"/>
                      <a:pt x="4" y="16"/>
                      <a:pt x="4" y="16"/>
                    </a:cubicBezTo>
                    <a:cubicBezTo>
                      <a:pt x="2" y="14"/>
                      <a:pt x="0" y="3"/>
                      <a:pt x="0" y="1"/>
                    </a:cubicBezTo>
                    <a:cubicBezTo>
                      <a:pt x="0" y="0"/>
                      <a:pt x="0" y="0"/>
                      <a:pt x="1" y="0"/>
                    </a:cubicBezTo>
                    <a:cubicBezTo>
                      <a:pt x="1" y="0"/>
                      <a:pt x="1" y="0"/>
                      <a:pt x="2" y="0"/>
                    </a:cubicBezTo>
                    <a:cubicBezTo>
                      <a:pt x="2" y="6"/>
                      <a:pt x="4" y="13"/>
                      <a:pt x="5" y="14"/>
                    </a:cubicBezTo>
                    <a:cubicBezTo>
                      <a:pt x="6" y="15"/>
                      <a:pt x="11" y="12"/>
                      <a:pt x="16" y="9"/>
                    </a:cubicBezTo>
                    <a:cubicBezTo>
                      <a:pt x="16" y="9"/>
                      <a:pt x="17" y="9"/>
                      <a:pt x="17" y="10"/>
                    </a:cubicBezTo>
                    <a:cubicBezTo>
                      <a:pt x="17" y="10"/>
                      <a:pt x="17" y="11"/>
                      <a:pt x="17" y="11"/>
                    </a:cubicBezTo>
                    <a:cubicBezTo>
                      <a:pt x="14" y="13"/>
                      <a:pt x="8" y="16"/>
                      <a:pt x="5" y="16"/>
                    </a:cubicBezTo>
                    <a:close/>
                  </a:path>
                </a:pathLst>
              </a:custGeom>
              <a:solidFill>
                <a:srgbClr val="ADC2E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wrap="square" lIns="91440" tIns="45720" rIns="91440" bIns="45720" anchor="ctr">
                <a:normAutofit fontScale="25000" lnSpcReduction="2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b="1"/>
              </a:p>
            </p:txBody>
          </p:sp>
          <p:sp>
            <p:nvSpPr>
              <p:cNvPr id="77" name="ïslïďe"/>
              <p:cNvSpPr/>
              <p:nvPr/>
            </p:nvSpPr>
            <p:spPr bwMode="auto">
              <a:xfrm>
                <a:off x="5396051" y="2537504"/>
                <a:ext cx="82550" cy="46038"/>
              </a:xfrm>
              <a:custGeom>
                <a:gdLst>
                  <a:gd name="T0" fmla="*/ 10 w 14"/>
                  <a:gd name="T1" fmla="*/ 8 h 8"/>
                  <a:gd name="T2" fmla="*/ 0 w 14"/>
                  <a:gd name="T3" fmla="*/ 3 h 8"/>
                  <a:gd name="T4" fmla="*/ 0 w 14"/>
                  <a:gd name="T5" fmla="*/ 2 h 8"/>
                  <a:gd name="T6" fmla="*/ 1 w 14"/>
                  <a:gd name="T7" fmla="*/ 2 h 8"/>
                  <a:gd name="T8" fmla="*/ 10 w 14"/>
                  <a:gd name="T9" fmla="*/ 6 h 8"/>
                  <a:gd name="T10" fmla="*/ 12 w 14"/>
                  <a:gd name="T11" fmla="*/ 1 h 8"/>
                  <a:gd name="T12" fmla="*/ 13 w 14"/>
                  <a:gd name="T13" fmla="*/ 0 h 8"/>
                  <a:gd name="T14" fmla="*/ 13 w 14"/>
                  <a:gd name="T15" fmla="*/ 1 h 8"/>
                  <a:gd name="T16" fmla="*/ 10 w 14"/>
                  <a:gd name="T17" fmla="*/ 7 h 8"/>
                  <a:gd name="T18" fmla="*/ 10 w 14"/>
                  <a:gd name="T19" fmla="*/ 8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4" h="8">
                    <a:moveTo>
                      <a:pt x="10" y="8"/>
                    </a:moveTo>
                    <a:cubicBezTo>
                      <a:pt x="8" y="8"/>
                      <a:pt x="4" y="5"/>
                      <a:pt x="0" y="3"/>
                    </a:cubicBezTo>
                    <a:cubicBezTo>
                      <a:pt x="0" y="3"/>
                      <a:pt x="0" y="2"/>
                      <a:pt x="0" y="2"/>
                    </a:cubicBezTo>
                    <a:cubicBezTo>
                      <a:pt x="0" y="2"/>
                      <a:pt x="1" y="1"/>
                      <a:pt x="1" y="2"/>
                    </a:cubicBezTo>
                    <a:cubicBezTo>
                      <a:pt x="5" y="4"/>
                      <a:pt x="9" y="6"/>
                      <a:pt x="10" y="6"/>
                    </a:cubicBezTo>
                    <a:cubicBezTo>
                      <a:pt x="10" y="6"/>
                      <a:pt x="11" y="3"/>
                      <a:pt x="12" y="1"/>
                    </a:cubicBezTo>
                    <a:cubicBezTo>
                      <a:pt x="12" y="0"/>
                      <a:pt x="12" y="0"/>
                      <a:pt x="13" y="0"/>
                    </a:cubicBezTo>
                    <a:cubicBezTo>
                      <a:pt x="13" y="0"/>
                      <a:pt x="14" y="1"/>
                      <a:pt x="13" y="1"/>
                    </a:cubicBezTo>
                    <a:cubicBezTo>
                      <a:pt x="13" y="3"/>
                      <a:pt x="12" y="7"/>
                      <a:pt x="10" y="7"/>
                    </a:cubicBezTo>
                    <a:cubicBezTo>
                      <a:pt x="10" y="8"/>
                      <a:pt x="10" y="8"/>
                      <a:pt x="10" y="8"/>
                    </a:cubicBezTo>
                    <a:close/>
                  </a:path>
                </a:pathLst>
              </a:custGeom>
              <a:solidFill>
                <a:srgbClr val="ADC2E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wrap="square" lIns="91440" tIns="45720" rIns="91440" bIns="45720" anchor="ctr">
                <a:normAutofit fontScale="25000" lnSpcReduction="2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b="1"/>
              </a:p>
            </p:txBody>
          </p:sp>
          <p:sp>
            <p:nvSpPr>
              <p:cNvPr id="108" name="íṡḷïḍê"/>
              <p:cNvSpPr/>
              <p:nvPr/>
            </p:nvSpPr>
            <p:spPr bwMode="auto">
              <a:xfrm>
                <a:off x="5238889" y="2372404"/>
                <a:ext cx="180975" cy="128588"/>
              </a:xfrm>
              <a:custGeom>
                <a:gdLst>
                  <a:gd name="T0" fmla="*/ 19 w 31"/>
                  <a:gd name="T1" fmla="*/ 22 h 22"/>
                  <a:gd name="T2" fmla="*/ 18 w 31"/>
                  <a:gd name="T3" fmla="*/ 22 h 22"/>
                  <a:gd name="T4" fmla="*/ 1 w 31"/>
                  <a:gd name="T5" fmla="*/ 4 h 22"/>
                  <a:gd name="T6" fmla="*/ 1 w 31"/>
                  <a:gd name="T7" fmla="*/ 3 h 22"/>
                  <a:gd name="T8" fmla="*/ 2 w 31"/>
                  <a:gd name="T9" fmla="*/ 3 h 22"/>
                  <a:gd name="T10" fmla="*/ 18 w 31"/>
                  <a:gd name="T11" fmla="*/ 20 h 22"/>
                  <a:gd name="T12" fmla="*/ 30 w 31"/>
                  <a:gd name="T13" fmla="*/ 1 h 22"/>
                  <a:gd name="T14" fmla="*/ 31 w 31"/>
                  <a:gd name="T15" fmla="*/ 0 h 22"/>
                  <a:gd name="T16" fmla="*/ 31 w 31"/>
                  <a:gd name="T17" fmla="*/ 2 h 22"/>
                  <a:gd name="T18" fmla="*/ 19 w 31"/>
                  <a:gd name="T19" fmla="*/ 22 h 22"/>
                  <a:gd name="T20" fmla="*/ 19 w 31"/>
                  <a:gd name="T21" fmla="*/ 22 h 22"/>
                  <a:gd name="T22" fmla="*/ 19 w 31"/>
                  <a:gd name="T23" fmla="*/ 22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1" h="22">
                    <a:moveTo>
                      <a:pt x="19" y="22"/>
                    </a:moveTo>
                    <a:cubicBezTo>
                      <a:pt x="18" y="22"/>
                      <a:pt x="18" y="22"/>
                      <a:pt x="18" y="22"/>
                    </a:cubicBezTo>
                    <a:cubicBezTo>
                      <a:pt x="1" y="4"/>
                      <a:pt x="1" y="4"/>
                      <a:pt x="1" y="4"/>
                    </a:cubicBezTo>
                    <a:cubicBezTo>
                      <a:pt x="0" y="3"/>
                      <a:pt x="1" y="3"/>
                      <a:pt x="1" y="3"/>
                    </a:cubicBezTo>
                    <a:cubicBezTo>
                      <a:pt x="1" y="2"/>
                      <a:pt x="2" y="2"/>
                      <a:pt x="2" y="3"/>
                    </a:cubicBezTo>
                    <a:cubicBezTo>
                      <a:pt x="18" y="20"/>
                      <a:pt x="18" y="20"/>
                      <a:pt x="18" y="20"/>
                    </a:cubicBezTo>
                    <a:cubicBezTo>
                      <a:pt x="30" y="1"/>
                      <a:pt x="30" y="1"/>
                      <a:pt x="30" y="1"/>
                    </a:cubicBezTo>
                    <a:cubicBezTo>
                      <a:pt x="30" y="0"/>
                      <a:pt x="30" y="0"/>
                      <a:pt x="31" y="0"/>
                    </a:cubicBezTo>
                    <a:cubicBezTo>
                      <a:pt x="31" y="1"/>
                      <a:pt x="31" y="1"/>
                      <a:pt x="31" y="2"/>
                    </a:cubicBezTo>
                    <a:cubicBezTo>
                      <a:pt x="19" y="22"/>
                      <a:pt x="19" y="22"/>
                      <a:pt x="19" y="22"/>
                    </a:cubicBezTo>
                    <a:cubicBezTo>
                      <a:pt x="19" y="22"/>
                      <a:pt x="19" y="22"/>
                      <a:pt x="19" y="22"/>
                    </a:cubicBezTo>
                    <a:cubicBezTo>
                      <a:pt x="19" y="22"/>
                      <a:pt x="19" y="22"/>
                      <a:pt x="19" y="22"/>
                    </a:cubicBezTo>
                    <a:close/>
                  </a:path>
                </a:pathLst>
              </a:custGeom>
              <a:solidFill>
                <a:srgbClr val="ADC2E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wrap="square" lIns="91440" tIns="45720" rIns="91440" bIns="45720" anchor="ctr">
                <a:normAutofit fontScale="25000" lnSpcReduction="2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b="1"/>
              </a:p>
            </p:txBody>
          </p:sp>
          <p:sp>
            <p:nvSpPr>
              <p:cNvPr id="109" name="isḷíḑe"/>
              <p:cNvSpPr/>
              <p:nvPr/>
            </p:nvSpPr>
            <p:spPr bwMode="auto">
              <a:xfrm>
                <a:off x="4405451" y="2881991"/>
                <a:ext cx="803275" cy="979488"/>
              </a:xfrm>
              <a:custGeom>
                <a:gdLst>
                  <a:gd name="T0" fmla="*/ 506 w 506"/>
                  <a:gd name="T1" fmla="*/ 510 h 617"/>
                  <a:gd name="T2" fmla="*/ 351 w 506"/>
                  <a:gd name="T3" fmla="*/ 0 h 617"/>
                  <a:gd name="T4" fmla="*/ 0 w 506"/>
                  <a:gd name="T5" fmla="*/ 107 h 617"/>
                  <a:gd name="T6" fmla="*/ 162 w 506"/>
                  <a:gd name="T7" fmla="*/ 617 h 617"/>
                  <a:gd name="T8" fmla="*/ 506 w 506"/>
                  <a:gd name="T9" fmla="*/ 510 h 6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06" h="617">
                    <a:moveTo>
                      <a:pt x="506" y="510"/>
                    </a:moveTo>
                    <a:lnTo>
                      <a:pt x="351" y="0"/>
                    </a:lnTo>
                    <a:lnTo>
                      <a:pt x="0" y="107"/>
                    </a:lnTo>
                    <a:lnTo>
                      <a:pt x="162" y="617"/>
                    </a:lnTo>
                    <a:lnTo>
                      <a:pt x="506" y="510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wrap="square" lIns="91440" tIns="45720" rIns="91440" bIns="45720" anchor="ctr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b="1"/>
              </a:p>
            </p:txBody>
          </p:sp>
          <p:sp>
            <p:nvSpPr>
              <p:cNvPr id="110" name="íS1ïḑe"/>
              <p:cNvSpPr/>
              <p:nvPr/>
            </p:nvSpPr>
            <p:spPr bwMode="auto">
              <a:xfrm>
                <a:off x="4440376" y="3363004"/>
                <a:ext cx="158750" cy="287338"/>
              </a:xfrm>
              <a:custGeom>
                <a:gdLst>
                  <a:gd name="T0" fmla="*/ 18 w 27"/>
                  <a:gd name="T1" fmla="*/ 0 h 49"/>
                  <a:gd name="T2" fmla="*/ 1 w 27"/>
                  <a:gd name="T3" fmla="*/ 10 h 49"/>
                  <a:gd name="T4" fmla="*/ 4 w 27"/>
                  <a:gd name="T5" fmla="*/ 18 h 49"/>
                  <a:gd name="T6" fmla="*/ 1 w 27"/>
                  <a:gd name="T7" fmla="*/ 25 h 49"/>
                  <a:gd name="T8" fmla="*/ 5 w 27"/>
                  <a:gd name="T9" fmla="*/ 32 h 49"/>
                  <a:gd name="T10" fmla="*/ 10 w 27"/>
                  <a:gd name="T11" fmla="*/ 39 h 49"/>
                  <a:gd name="T12" fmla="*/ 14 w 27"/>
                  <a:gd name="T13" fmla="*/ 48 h 49"/>
                  <a:gd name="T14" fmla="*/ 26 w 27"/>
                  <a:gd name="T15" fmla="*/ 40 h 49"/>
                  <a:gd name="T16" fmla="*/ 21 w 27"/>
                  <a:gd name="T17" fmla="*/ 34 h 49"/>
                  <a:gd name="T18" fmla="*/ 23 w 27"/>
                  <a:gd name="T19" fmla="*/ 24 h 49"/>
                  <a:gd name="T20" fmla="*/ 19 w 27"/>
                  <a:gd name="T21" fmla="*/ 20 h 49"/>
                  <a:gd name="T22" fmla="*/ 22 w 27"/>
                  <a:gd name="T23" fmla="*/ 12 h 49"/>
                  <a:gd name="T24" fmla="*/ 18 w 27"/>
                  <a:gd name="T25" fmla="*/ 9 h 49"/>
                  <a:gd name="T26" fmla="*/ 18 w 27"/>
                  <a:gd name="T27" fmla="*/ 0 h 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7" h="49">
                    <a:moveTo>
                      <a:pt x="18" y="0"/>
                    </a:moveTo>
                    <a:cubicBezTo>
                      <a:pt x="18" y="0"/>
                      <a:pt x="1" y="8"/>
                      <a:pt x="1" y="10"/>
                    </a:cubicBezTo>
                    <a:cubicBezTo>
                      <a:pt x="0" y="13"/>
                      <a:pt x="4" y="18"/>
                      <a:pt x="4" y="18"/>
                    </a:cubicBezTo>
                    <a:cubicBezTo>
                      <a:pt x="4" y="18"/>
                      <a:pt x="0" y="23"/>
                      <a:pt x="1" y="25"/>
                    </a:cubicBezTo>
                    <a:cubicBezTo>
                      <a:pt x="1" y="28"/>
                      <a:pt x="5" y="32"/>
                      <a:pt x="5" y="32"/>
                    </a:cubicBezTo>
                    <a:cubicBezTo>
                      <a:pt x="5" y="32"/>
                      <a:pt x="8" y="38"/>
                      <a:pt x="10" y="39"/>
                    </a:cubicBezTo>
                    <a:cubicBezTo>
                      <a:pt x="12" y="40"/>
                      <a:pt x="10" y="47"/>
                      <a:pt x="14" y="48"/>
                    </a:cubicBezTo>
                    <a:cubicBezTo>
                      <a:pt x="18" y="49"/>
                      <a:pt x="25" y="42"/>
                      <a:pt x="26" y="40"/>
                    </a:cubicBezTo>
                    <a:cubicBezTo>
                      <a:pt x="27" y="37"/>
                      <a:pt x="21" y="34"/>
                      <a:pt x="21" y="34"/>
                    </a:cubicBezTo>
                    <a:cubicBezTo>
                      <a:pt x="21" y="34"/>
                      <a:pt x="25" y="28"/>
                      <a:pt x="23" y="24"/>
                    </a:cubicBezTo>
                    <a:cubicBezTo>
                      <a:pt x="22" y="21"/>
                      <a:pt x="19" y="20"/>
                      <a:pt x="19" y="20"/>
                    </a:cubicBezTo>
                    <a:cubicBezTo>
                      <a:pt x="19" y="20"/>
                      <a:pt x="23" y="14"/>
                      <a:pt x="22" y="12"/>
                    </a:cubicBezTo>
                    <a:cubicBezTo>
                      <a:pt x="20" y="10"/>
                      <a:pt x="18" y="9"/>
                      <a:pt x="18" y="9"/>
                    </a:cubicBezTo>
                    <a:cubicBezTo>
                      <a:pt x="18" y="9"/>
                      <a:pt x="23" y="3"/>
                      <a:pt x="18" y="0"/>
                    </a:cubicBezTo>
                    <a:close/>
                  </a:path>
                </a:pathLst>
              </a:custGeom>
              <a:solidFill>
                <a:srgbClr val="FCFFF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wrap="square" lIns="91440" tIns="45720" rIns="91440" bIns="45720" anchor="ctr">
                <a:normAutofit fontScale="92500" lnSpcReduction="2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b="1"/>
              </a:p>
            </p:txBody>
          </p:sp>
          <p:sp>
            <p:nvSpPr>
              <p:cNvPr id="111" name="ïṥ1îďè"/>
              <p:cNvSpPr/>
              <p:nvPr/>
            </p:nvSpPr>
            <p:spPr bwMode="auto">
              <a:xfrm>
                <a:off x="5021401" y="1681841"/>
                <a:ext cx="574675" cy="322263"/>
              </a:xfrm>
              <a:custGeom>
                <a:gdLst>
                  <a:gd name="T0" fmla="*/ 10 w 98"/>
                  <a:gd name="T1" fmla="*/ 53 h 55"/>
                  <a:gd name="T2" fmla="*/ 1 w 98"/>
                  <a:gd name="T3" fmla="*/ 41 h 55"/>
                  <a:gd name="T4" fmla="*/ 3 w 98"/>
                  <a:gd name="T5" fmla="*/ 27 h 55"/>
                  <a:gd name="T6" fmla="*/ 15 w 98"/>
                  <a:gd name="T7" fmla="*/ 19 h 55"/>
                  <a:gd name="T8" fmla="*/ 28 w 98"/>
                  <a:gd name="T9" fmla="*/ 2 h 55"/>
                  <a:gd name="T10" fmla="*/ 43 w 98"/>
                  <a:gd name="T11" fmla="*/ 2 h 55"/>
                  <a:gd name="T12" fmla="*/ 58 w 98"/>
                  <a:gd name="T13" fmla="*/ 5 h 55"/>
                  <a:gd name="T14" fmla="*/ 83 w 98"/>
                  <a:gd name="T15" fmla="*/ 2 h 55"/>
                  <a:gd name="T16" fmla="*/ 95 w 98"/>
                  <a:gd name="T17" fmla="*/ 13 h 55"/>
                  <a:gd name="T18" fmla="*/ 92 w 98"/>
                  <a:gd name="T19" fmla="*/ 36 h 55"/>
                  <a:gd name="T20" fmla="*/ 71 w 98"/>
                  <a:gd name="T21" fmla="*/ 45 h 55"/>
                  <a:gd name="T22" fmla="*/ 45 w 98"/>
                  <a:gd name="T23" fmla="*/ 41 h 55"/>
                  <a:gd name="T24" fmla="*/ 35 w 98"/>
                  <a:gd name="T25" fmla="*/ 46 h 55"/>
                  <a:gd name="T26" fmla="*/ 25 w 98"/>
                  <a:gd name="T27" fmla="*/ 52 h 55"/>
                  <a:gd name="T28" fmla="*/ 14 w 98"/>
                  <a:gd name="T29" fmla="*/ 50 h 55"/>
                  <a:gd name="T30" fmla="*/ 10 w 98"/>
                  <a:gd name="T31" fmla="*/ 53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98" h="55">
                    <a:moveTo>
                      <a:pt x="10" y="53"/>
                    </a:moveTo>
                    <a:cubicBezTo>
                      <a:pt x="6" y="49"/>
                      <a:pt x="3" y="45"/>
                      <a:pt x="1" y="41"/>
                    </a:cubicBezTo>
                    <a:cubicBezTo>
                      <a:pt x="0" y="36"/>
                      <a:pt x="0" y="31"/>
                      <a:pt x="3" y="27"/>
                    </a:cubicBezTo>
                    <a:cubicBezTo>
                      <a:pt x="6" y="23"/>
                      <a:pt x="11" y="22"/>
                      <a:pt x="15" y="19"/>
                    </a:cubicBezTo>
                    <a:cubicBezTo>
                      <a:pt x="20" y="14"/>
                      <a:pt x="22" y="6"/>
                      <a:pt x="28" y="2"/>
                    </a:cubicBezTo>
                    <a:cubicBezTo>
                      <a:pt x="33" y="0"/>
                      <a:pt x="38" y="0"/>
                      <a:pt x="43" y="2"/>
                    </a:cubicBezTo>
                    <a:cubicBezTo>
                      <a:pt x="48" y="3"/>
                      <a:pt x="53" y="5"/>
                      <a:pt x="58" y="5"/>
                    </a:cubicBezTo>
                    <a:cubicBezTo>
                      <a:pt x="66" y="5"/>
                      <a:pt x="75" y="0"/>
                      <a:pt x="83" y="2"/>
                    </a:cubicBezTo>
                    <a:cubicBezTo>
                      <a:pt x="88" y="3"/>
                      <a:pt x="93" y="8"/>
                      <a:pt x="95" y="13"/>
                    </a:cubicBezTo>
                    <a:cubicBezTo>
                      <a:pt x="98" y="20"/>
                      <a:pt x="97" y="29"/>
                      <a:pt x="92" y="36"/>
                    </a:cubicBezTo>
                    <a:cubicBezTo>
                      <a:pt x="87" y="42"/>
                      <a:pt x="79" y="46"/>
                      <a:pt x="71" y="45"/>
                    </a:cubicBezTo>
                    <a:cubicBezTo>
                      <a:pt x="62" y="45"/>
                      <a:pt x="54" y="40"/>
                      <a:pt x="45" y="41"/>
                    </a:cubicBezTo>
                    <a:cubicBezTo>
                      <a:pt x="42" y="42"/>
                      <a:pt x="38" y="44"/>
                      <a:pt x="35" y="46"/>
                    </a:cubicBezTo>
                    <a:cubicBezTo>
                      <a:pt x="32" y="48"/>
                      <a:pt x="29" y="50"/>
                      <a:pt x="25" y="52"/>
                    </a:cubicBezTo>
                    <a:cubicBezTo>
                      <a:pt x="22" y="53"/>
                      <a:pt x="17" y="53"/>
                      <a:pt x="14" y="50"/>
                    </a:cubicBezTo>
                    <a:cubicBezTo>
                      <a:pt x="13" y="53"/>
                      <a:pt x="12" y="55"/>
                      <a:pt x="10" y="53"/>
                    </a:cubicBezTo>
                    <a:close/>
                  </a:path>
                </a:pathLst>
              </a:custGeom>
              <a:solidFill>
                <a:schemeClr val="tx1">
                  <a:lumMod val="75000"/>
                  <a:lumOff val="25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wrap="square" lIns="91440" tIns="45720" rIns="91440" bIns="45720" anchor="ctr">
                <a:normAutofit lnSpcReduction="1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b="1"/>
              </a:p>
            </p:txBody>
          </p:sp>
        </p:grpSp>
      </p:grpSp>
      <p:grpSp>
        <p:nvGrpSpPr>
          <p:cNvPr id="112" name="组合 111"/>
          <p:cNvGrpSpPr/>
          <p:nvPr/>
        </p:nvGrpSpPr>
        <p:grpSpPr>
          <a:xfrm>
            <a:off x="3687759" y="1244598"/>
            <a:ext cx="7885115" cy="4972516"/>
            <a:chOff x="4559300" y="1016000"/>
            <a:chExt cx="6121400" cy="5207000"/>
          </a:xfrm>
        </p:grpSpPr>
        <p:sp>
          <p:nvSpPr>
            <p:cNvPr id="113" name="îsḻiďé"/>
            <p:cNvSpPr/>
            <p:nvPr/>
          </p:nvSpPr>
          <p:spPr bwMode="auto">
            <a:xfrm>
              <a:off x="6823976" y="1016000"/>
              <a:ext cx="1597475" cy="5207000"/>
            </a:xfrm>
            <a:custGeom>
              <a:gdLst>
                <a:gd name="T0" fmla="*/ 1065 w 1065"/>
                <a:gd name="T1" fmla="*/ 3211 h 3242"/>
                <a:gd name="T2" fmla="*/ 574 w 1065"/>
                <a:gd name="T3" fmla="*/ 2846 h 3242"/>
                <a:gd name="T4" fmla="*/ 574 w 1065"/>
                <a:gd name="T5" fmla="*/ 0 h 3242"/>
                <a:gd name="T6" fmla="*/ 501 w 1065"/>
                <a:gd name="T7" fmla="*/ 0 h 3242"/>
                <a:gd name="T8" fmla="*/ 501 w 1065"/>
                <a:gd name="T9" fmla="*/ 2846 h 3242"/>
                <a:gd name="T10" fmla="*/ 0 w 1065"/>
                <a:gd name="T11" fmla="*/ 3211 h 3242"/>
                <a:gd name="T12" fmla="*/ 21 w 1065"/>
                <a:gd name="T13" fmla="*/ 3242 h 3242"/>
                <a:gd name="T14" fmla="*/ 501 w 1065"/>
                <a:gd name="T15" fmla="*/ 2887 h 3242"/>
                <a:gd name="T16" fmla="*/ 501 w 1065"/>
                <a:gd name="T17" fmla="*/ 2940 h 3242"/>
                <a:gd name="T18" fmla="*/ 512 w 1065"/>
                <a:gd name="T19" fmla="*/ 2940 h 3242"/>
                <a:gd name="T20" fmla="*/ 512 w 1065"/>
                <a:gd name="T21" fmla="*/ 3242 h 3242"/>
                <a:gd name="T22" fmla="*/ 554 w 1065"/>
                <a:gd name="T23" fmla="*/ 3242 h 3242"/>
                <a:gd name="T24" fmla="*/ 554 w 1065"/>
                <a:gd name="T25" fmla="*/ 2940 h 3242"/>
                <a:gd name="T26" fmla="*/ 574 w 1065"/>
                <a:gd name="T27" fmla="*/ 2940 h 3242"/>
                <a:gd name="T28" fmla="*/ 574 w 1065"/>
                <a:gd name="T29" fmla="*/ 2887 h 3242"/>
                <a:gd name="T30" fmla="*/ 1044 w 1065"/>
                <a:gd name="T31" fmla="*/ 3231 h 3242"/>
                <a:gd name="T32" fmla="*/ 1065 w 1065"/>
                <a:gd name="T33" fmla="*/ 3211 h 32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065" h="3242">
                  <a:moveTo>
                    <a:pt x="1065" y="3211"/>
                  </a:moveTo>
                  <a:lnTo>
                    <a:pt x="574" y="2846"/>
                  </a:lnTo>
                  <a:lnTo>
                    <a:pt x="574" y="0"/>
                  </a:lnTo>
                  <a:lnTo>
                    <a:pt x="501" y="0"/>
                  </a:lnTo>
                  <a:lnTo>
                    <a:pt x="501" y="2846"/>
                  </a:lnTo>
                  <a:lnTo>
                    <a:pt x="0" y="3211"/>
                  </a:lnTo>
                  <a:lnTo>
                    <a:pt x="21" y="3242"/>
                  </a:lnTo>
                  <a:lnTo>
                    <a:pt x="501" y="2887"/>
                  </a:lnTo>
                  <a:lnTo>
                    <a:pt x="501" y="2940"/>
                  </a:lnTo>
                  <a:lnTo>
                    <a:pt x="512" y="2940"/>
                  </a:lnTo>
                  <a:lnTo>
                    <a:pt x="512" y="3242"/>
                  </a:lnTo>
                  <a:lnTo>
                    <a:pt x="554" y="3242"/>
                  </a:lnTo>
                  <a:lnTo>
                    <a:pt x="554" y="2940"/>
                  </a:lnTo>
                  <a:lnTo>
                    <a:pt x="574" y="2940"/>
                  </a:lnTo>
                  <a:lnTo>
                    <a:pt x="574" y="2887"/>
                  </a:lnTo>
                  <a:lnTo>
                    <a:pt x="1044" y="3231"/>
                  </a:lnTo>
                  <a:lnTo>
                    <a:pt x="1065" y="3211"/>
                  </a:lnTo>
                  <a:close/>
                </a:path>
              </a:pathLst>
            </a:cu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b="1"/>
            </a:p>
          </p:txBody>
        </p:sp>
        <p:grpSp>
          <p:nvGrpSpPr>
            <p:cNvPr id="114" name="iṡḻïďé"/>
            <p:cNvGrpSpPr/>
            <p:nvPr/>
          </p:nvGrpSpPr>
          <p:grpSpPr>
            <a:xfrm>
              <a:off x="4559300" y="1320800"/>
              <a:ext cx="6121400" cy="3635521"/>
              <a:chOff x="3987584" y="1499064"/>
              <a:chExt cx="7989726" cy="4119562"/>
            </a:xfrm>
          </p:grpSpPr>
          <p:sp>
            <p:nvSpPr>
              <p:cNvPr id="115" name="íşliḍé"/>
              <p:cNvSpPr/>
              <p:nvPr/>
            </p:nvSpPr>
            <p:spPr bwMode="auto">
              <a:xfrm>
                <a:off x="4177816" y="1597489"/>
                <a:ext cx="7609263" cy="3954463"/>
              </a:xfrm>
              <a:prstGeom prst="rect">
                <a:avLst/>
              </a:prstGeom>
              <a:solidFill>
                <a:schemeClr val="bg1"/>
              </a:solidFill>
              <a:ln w="9525">
                <a:solidFill>
                  <a:schemeClr val="bg1">
                    <a:lumMod val="85000"/>
                  </a:schemeClr>
                </a:solidFill>
                <a:miter lim="800000"/>
              </a:ln>
            </p:spPr>
            <p:txBody>
              <a:bodyPr vert="horz" wrap="square" lIns="91440" tIns="45720" rIns="91440" bIns="45720" numCol="1" anchor="t" anchorCtr="0" compatLnSpc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b="1"/>
              </a:p>
            </p:txBody>
          </p:sp>
          <p:sp>
            <p:nvSpPr>
              <p:cNvPr id="116" name="íṧlíḋê"/>
              <p:cNvSpPr/>
              <p:nvPr/>
            </p:nvSpPr>
            <p:spPr bwMode="auto">
              <a:xfrm>
                <a:off x="3987584" y="1499064"/>
                <a:ext cx="7989726" cy="149225"/>
              </a:xfrm>
              <a:prstGeom prst="rect">
                <a:avLst/>
              </a:prstGeom>
              <a:solidFill>
                <a:schemeClr val="tx1">
                  <a:lumMod val="50000"/>
                  <a:lumOff val="50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normAutofit fontScale="25000" lnSpcReduction="2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b="1"/>
              </a:p>
            </p:txBody>
          </p:sp>
          <p:sp>
            <p:nvSpPr>
              <p:cNvPr id="117" name="íśļíde"/>
              <p:cNvSpPr/>
              <p:nvPr/>
            </p:nvSpPr>
            <p:spPr bwMode="auto">
              <a:xfrm>
                <a:off x="3987584" y="5469401"/>
                <a:ext cx="7989726" cy="149225"/>
              </a:xfrm>
              <a:prstGeom prst="rect">
                <a:avLst/>
              </a:prstGeom>
              <a:solidFill>
                <a:schemeClr val="tx1">
                  <a:lumMod val="50000"/>
                  <a:lumOff val="50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normAutofit fontScale="25000" lnSpcReduction="2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b="1"/>
              </a:p>
            </p:txBody>
          </p:sp>
        </p:grpSp>
      </p:grpSp>
      <p:sp>
        <p:nvSpPr>
          <p:cNvPr id="118" name="矩形 117"/>
          <p:cNvSpPr/>
          <p:nvPr/>
        </p:nvSpPr>
        <p:spPr>
          <a:xfrm>
            <a:off x="3968586" y="2581820"/>
            <a:ext cx="7180635" cy="79970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just"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  <a:buClr>
                <a:srgbClr val="ED7D31"/>
              </a:buClr>
              <a:buSzPct val="80000"/>
              <a:buFont typeface="Wingdings" panose="05000000000000000000" pitchFamily="2" charset="2"/>
              <a:buChar char="l"/>
            </a:pP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亦称储液筒，是用来贮存制冷循环中的制冷剂液体，以适应工况变动时制冷剂流量的变化。</a:t>
            </a:r>
            <a:endParaRPr lang="zh-CN" altLang="en-US" sz="2000">
              <a:solidFill>
                <a:schemeClr val="tx1">
                  <a:lumMod val="95000"/>
                  <a:lumOff val="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9" name="矩形: 剪去对角 118"/>
          <p:cNvSpPr/>
          <p:nvPr/>
        </p:nvSpPr>
        <p:spPr>
          <a:xfrm>
            <a:off x="4041529" y="1927528"/>
            <a:ext cx="1354790" cy="571343"/>
          </a:xfrm>
          <a:prstGeom prst="snip2DiagRect">
            <a:avLst>
              <a:gd name="adj1" fmla="val 0"/>
              <a:gd name="adj2" fmla="val 0"/>
            </a:avLst>
          </a:prstGeom>
          <a:solidFill>
            <a:srgbClr val="0372C1"/>
          </a:solidFill>
          <a:ln>
            <a:noFill/>
          </a:ln>
          <a:effectLst>
            <a:outerShdw blurRad="127000" dist="38100" dir="2700000" sx="102000" sy="102000" algn="tl" rotWithShape="0">
              <a:srgbClr val="045A9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贮液器</a:t>
            </a:r>
            <a:endParaRPr lang="zh-CN" altLang="en-US" sz="2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127" name="矩形 126"/>
          <p:cNvSpPr/>
          <p:nvPr/>
        </p:nvSpPr>
        <p:spPr>
          <a:xfrm>
            <a:off x="3968586" y="3634810"/>
            <a:ext cx="7180635" cy="79970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just"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  <a:buClr>
                <a:srgbClr val="ED7D31"/>
              </a:buClr>
              <a:buSzPct val="80000"/>
              <a:buFont typeface="Wingdings" panose="05000000000000000000" pitchFamily="2" charset="2"/>
              <a:buChar char="l"/>
            </a:pP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另外，在检修制冷设备及在制冷系统较长时间不工作时，可系统中制冷剂全部收贮在贮液器中，以免泄漏而造成损失。</a:t>
            </a:r>
            <a:endParaRPr lang="zh-CN" altLang="en-US" sz="2000">
              <a:solidFill>
                <a:schemeClr val="tx1">
                  <a:lumMod val="95000"/>
                  <a:lumOff val="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4274820" y="3520440"/>
            <a:ext cx="6874401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3"/>
    </p:custDataLst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" presetClass="entr" presetSubtype="8" dur="500" decel="6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2" dur="500" decel="6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9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118" grpId="0"/>
      <p:bldP spid="119" grpId="0"/>
      <p:bldP spid="12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4" name="组合 13"/>
          <p:cNvGrpSpPr/>
          <p:nvPr/>
        </p:nvGrpSpPr>
        <p:grpSpPr>
          <a:xfrm>
            <a:off x="5905500" y="5343832"/>
            <a:ext cx="5905560" cy="863118"/>
            <a:chOff x="5907220" y="5343832"/>
            <a:chExt cx="5905560" cy="863118"/>
          </a:xfrm>
        </p:grpSpPr>
        <p:sp>
          <p:nvSpPr>
            <p:cNvPr id="88" name="矩形: 圆角 87"/>
            <p:cNvSpPr/>
            <p:nvPr/>
          </p:nvSpPr>
          <p:spPr>
            <a:xfrm>
              <a:off x="6117142" y="5343832"/>
              <a:ext cx="5695638" cy="863118"/>
            </a:xfrm>
            <a:prstGeom prst="roundRect">
              <a:avLst>
                <a:gd name="adj" fmla="val 4608"/>
              </a:avLst>
            </a:prstGeom>
            <a:solidFill>
              <a:srgbClr val="EBF4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90" name="组合 89"/>
            <p:cNvGrpSpPr/>
            <p:nvPr/>
          </p:nvGrpSpPr>
          <p:grpSpPr>
            <a:xfrm>
              <a:off x="5907220" y="5467178"/>
              <a:ext cx="573109" cy="634020"/>
              <a:chOff x="660758" y="3296964"/>
              <a:chExt cx="573109" cy="634020"/>
            </a:xfrm>
          </p:grpSpPr>
          <p:sp>
            <p:nvSpPr>
              <p:cNvPr id="91" name="流程图: 延期 90"/>
              <p:cNvSpPr/>
              <p:nvPr/>
            </p:nvSpPr>
            <p:spPr>
              <a:xfrm>
                <a:off x="660758" y="3296964"/>
                <a:ext cx="573109" cy="634020"/>
              </a:xfrm>
              <a:prstGeom prst="flowChartDelay">
                <a:avLst/>
              </a:prstGeom>
              <a:solidFill>
                <a:srgbClr val="0372C1"/>
              </a:solidFill>
              <a:ln>
                <a:noFill/>
              </a:ln>
              <a:effectLst>
                <a:outerShdw blurRad="114300" dist="38100" sx="101000" sy="101000" algn="l" rotWithShape="0">
                  <a:srgbClr val="045A90">
                    <a:alpha val="22000"/>
                  </a:srgb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000" b="1"/>
              </a:p>
            </p:txBody>
          </p:sp>
          <p:sp>
            <p:nvSpPr>
              <p:cNvPr id="92" name="箭头: V 形 91"/>
              <p:cNvSpPr/>
              <p:nvPr/>
            </p:nvSpPr>
            <p:spPr>
              <a:xfrm>
                <a:off x="853815" y="3520477"/>
                <a:ext cx="186995" cy="186995"/>
              </a:xfrm>
              <a:prstGeom prst="chevron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grpSp>
        <p:nvGrpSpPr>
          <p:cNvPr id="13" name="组合 12"/>
          <p:cNvGrpSpPr/>
          <p:nvPr/>
        </p:nvGrpSpPr>
        <p:grpSpPr>
          <a:xfrm>
            <a:off x="5907220" y="3669243"/>
            <a:ext cx="5917296" cy="1504682"/>
            <a:chOff x="5907220" y="3669243"/>
            <a:chExt cx="5917296" cy="1504682"/>
          </a:xfrm>
        </p:grpSpPr>
        <p:sp>
          <p:nvSpPr>
            <p:cNvPr id="78" name="矩形: 圆角 77"/>
            <p:cNvSpPr/>
            <p:nvPr/>
          </p:nvSpPr>
          <p:spPr>
            <a:xfrm>
              <a:off x="6116283" y="3669243"/>
              <a:ext cx="5708233" cy="1504682"/>
            </a:xfrm>
            <a:prstGeom prst="roundRect">
              <a:avLst>
                <a:gd name="adj" fmla="val 6774"/>
              </a:avLst>
            </a:prstGeom>
            <a:solidFill>
              <a:srgbClr val="FDF0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82" name="组合 81"/>
            <p:cNvGrpSpPr/>
            <p:nvPr/>
          </p:nvGrpSpPr>
          <p:grpSpPr>
            <a:xfrm>
              <a:off x="5907220" y="4104574"/>
              <a:ext cx="573109" cy="634020"/>
              <a:chOff x="662478" y="4966517"/>
              <a:chExt cx="573109" cy="634020"/>
            </a:xfrm>
          </p:grpSpPr>
          <p:sp>
            <p:nvSpPr>
              <p:cNvPr id="83" name="流程图: 延期 82"/>
              <p:cNvSpPr/>
              <p:nvPr/>
            </p:nvSpPr>
            <p:spPr>
              <a:xfrm>
                <a:off x="662478" y="4966517"/>
                <a:ext cx="573109" cy="634020"/>
              </a:xfrm>
              <a:prstGeom prst="flowChartDelay">
                <a:avLst/>
              </a:prstGeom>
              <a:solidFill>
                <a:srgbClr val="ED7D31"/>
              </a:solidFill>
              <a:ln>
                <a:noFill/>
              </a:ln>
              <a:effectLst>
                <a:outerShdw blurRad="114300" dist="38100" sx="101000" sy="101000" algn="l" rotWithShape="0">
                  <a:srgbClr val="ED7D31">
                    <a:alpha val="22000"/>
                  </a:srgb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000" b="1"/>
              </a:p>
            </p:txBody>
          </p:sp>
          <p:sp>
            <p:nvSpPr>
              <p:cNvPr id="84" name="箭头: V 形 83"/>
              <p:cNvSpPr/>
              <p:nvPr/>
            </p:nvSpPr>
            <p:spPr>
              <a:xfrm>
                <a:off x="855535" y="5190030"/>
                <a:ext cx="186995" cy="186995"/>
              </a:xfrm>
              <a:prstGeom prst="chevron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grpSp>
        <p:nvGrpSpPr>
          <p:cNvPr id="11" name="组合 10"/>
          <p:cNvGrpSpPr/>
          <p:nvPr/>
        </p:nvGrpSpPr>
        <p:grpSpPr>
          <a:xfrm>
            <a:off x="5905500" y="1317719"/>
            <a:ext cx="5918154" cy="2181616"/>
            <a:chOff x="5905500" y="1317719"/>
            <a:chExt cx="5918154" cy="2181616"/>
          </a:xfrm>
        </p:grpSpPr>
        <p:sp>
          <p:nvSpPr>
            <p:cNvPr id="55" name="矩形: 圆角 54"/>
            <p:cNvSpPr/>
            <p:nvPr/>
          </p:nvSpPr>
          <p:spPr>
            <a:xfrm>
              <a:off x="6115421" y="1317719"/>
              <a:ext cx="5708233" cy="2181616"/>
            </a:xfrm>
            <a:prstGeom prst="roundRect">
              <a:avLst>
                <a:gd name="adj" fmla="val 4608"/>
              </a:avLst>
            </a:prstGeom>
            <a:solidFill>
              <a:srgbClr val="EBF4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81" name="组合 80"/>
            <p:cNvGrpSpPr/>
            <p:nvPr/>
          </p:nvGrpSpPr>
          <p:grpSpPr>
            <a:xfrm>
              <a:off x="5905500" y="2091517"/>
              <a:ext cx="573109" cy="634020"/>
              <a:chOff x="660758" y="3296964"/>
              <a:chExt cx="573109" cy="634020"/>
            </a:xfrm>
          </p:grpSpPr>
          <p:sp>
            <p:nvSpPr>
              <p:cNvPr id="85" name="流程图: 延期 84"/>
              <p:cNvSpPr/>
              <p:nvPr/>
            </p:nvSpPr>
            <p:spPr>
              <a:xfrm>
                <a:off x="660758" y="3296964"/>
                <a:ext cx="573109" cy="634020"/>
              </a:xfrm>
              <a:prstGeom prst="flowChartDelay">
                <a:avLst/>
              </a:prstGeom>
              <a:solidFill>
                <a:srgbClr val="0372C1"/>
              </a:solidFill>
              <a:ln>
                <a:noFill/>
              </a:ln>
              <a:effectLst>
                <a:outerShdw blurRad="114300" dist="38100" sx="101000" sy="101000" algn="l" rotWithShape="0">
                  <a:srgbClr val="045A90">
                    <a:alpha val="22000"/>
                  </a:srgb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000" b="1"/>
              </a:p>
            </p:txBody>
          </p:sp>
          <p:sp>
            <p:nvSpPr>
              <p:cNvPr id="86" name="箭头: V 形 85"/>
              <p:cNvSpPr/>
              <p:nvPr/>
            </p:nvSpPr>
            <p:spPr>
              <a:xfrm>
                <a:off x="853815" y="3520477"/>
                <a:ext cx="186995" cy="186995"/>
              </a:xfrm>
              <a:prstGeom prst="chevron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15" name="矩形 14"/>
          <p:cNvSpPr/>
          <p:nvPr/>
        </p:nvSpPr>
        <p:spPr>
          <a:xfrm>
            <a:off x="0" y="0"/>
            <a:ext cx="12192000" cy="863601"/>
          </a:xfrm>
          <a:prstGeom prst="rect">
            <a:avLst/>
          </a:prstGeom>
          <a:gradFill>
            <a:gsLst>
              <a:gs pos="0">
                <a:srgbClr val="0070C0"/>
              </a:gs>
              <a:gs pos="100000">
                <a:srgbClr val="004A82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/>
        </p:nvGrpSpPr>
        <p:grpSpPr>
          <a:xfrm>
            <a:off x="380941" y="1"/>
            <a:ext cx="850900" cy="863600"/>
            <a:chOff x="380941" y="1"/>
            <a:chExt cx="850900" cy="863600"/>
          </a:xfrm>
        </p:grpSpPr>
        <p:sp>
          <p:nvSpPr>
            <p:cNvPr id="12" name="矩形: 圆顶角 11"/>
            <p:cNvSpPr/>
            <p:nvPr/>
          </p:nvSpPr>
          <p:spPr>
            <a:xfrm rot="10800000">
              <a:off x="380941" y="1"/>
              <a:ext cx="850900" cy="863600"/>
            </a:xfrm>
            <a:prstGeom prst="round2SameRect">
              <a:avLst>
                <a:gd name="adj1" fmla="val 50000"/>
                <a:gd name="adj2" fmla="val 0"/>
              </a:avLst>
            </a:prstGeom>
            <a:solidFill>
              <a:srgbClr val="ED7D31"/>
            </a:solidFill>
            <a:ln>
              <a:noFill/>
            </a:ln>
            <a:effectLst>
              <a:outerShdw blurRad="63500" algn="ctr" rotWithShape="0">
                <a:srgbClr val="004A82">
                  <a:alpha val="36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iconfont-1018-792213"/>
            <p:cNvSpPr/>
            <p:nvPr/>
          </p:nvSpPr>
          <p:spPr>
            <a:xfrm>
              <a:off x="570773" y="148730"/>
              <a:ext cx="471235" cy="471388"/>
            </a:xfrm>
            <a:custGeom>
              <a:gdLst>
                <a:gd name="connsiteX0" fmla="*/ 182459 w 607372"/>
                <a:gd name="connsiteY0" fmla="*/ 509682 h 607568"/>
                <a:gd name="connsiteX1" fmla="*/ 170167 w 607372"/>
                <a:gd name="connsiteY1" fmla="*/ 533463 h 607568"/>
                <a:gd name="connsiteX2" fmla="*/ 435055 w 607372"/>
                <a:gd name="connsiteY2" fmla="*/ 533463 h 607568"/>
                <a:gd name="connsiteX3" fmla="*/ 422763 w 607372"/>
                <a:gd name="connsiteY3" fmla="*/ 509682 h 607568"/>
                <a:gd name="connsiteX4" fmla="*/ 382332 w 607372"/>
                <a:gd name="connsiteY4" fmla="*/ 391521 h 607568"/>
                <a:gd name="connsiteX5" fmla="*/ 374338 w 607372"/>
                <a:gd name="connsiteY5" fmla="*/ 399506 h 607568"/>
                <a:gd name="connsiteX6" fmla="*/ 382332 w 607372"/>
                <a:gd name="connsiteY6" fmla="*/ 407491 h 607568"/>
                <a:gd name="connsiteX7" fmla="*/ 390325 w 607372"/>
                <a:gd name="connsiteY7" fmla="*/ 399506 h 607568"/>
                <a:gd name="connsiteX8" fmla="*/ 382332 w 607372"/>
                <a:gd name="connsiteY8" fmla="*/ 391521 h 607568"/>
                <a:gd name="connsiteX9" fmla="*/ 223906 w 607372"/>
                <a:gd name="connsiteY9" fmla="*/ 391521 h 607568"/>
                <a:gd name="connsiteX10" fmla="*/ 215914 w 607372"/>
                <a:gd name="connsiteY10" fmla="*/ 399506 h 607568"/>
                <a:gd name="connsiteX11" fmla="*/ 223906 w 607372"/>
                <a:gd name="connsiteY11" fmla="*/ 407491 h 607568"/>
                <a:gd name="connsiteX12" fmla="*/ 231898 w 607372"/>
                <a:gd name="connsiteY12" fmla="*/ 399506 h 607568"/>
                <a:gd name="connsiteX13" fmla="*/ 223906 w 607372"/>
                <a:gd name="connsiteY13" fmla="*/ 391521 h 607568"/>
                <a:gd name="connsiteX14" fmla="*/ 382332 w 607372"/>
                <a:gd name="connsiteY14" fmla="*/ 366799 h 607568"/>
                <a:gd name="connsiteX15" fmla="*/ 415074 w 607372"/>
                <a:gd name="connsiteY15" fmla="*/ 399506 h 607568"/>
                <a:gd name="connsiteX16" fmla="*/ 382332 w 607372"/>
                <a:gd name="connsiteY16" fmla="*/ 432213 h 607568"/>
                <a:gd name="connsiteX17" fmla="*/ 349589 w 607372"/>
                <a:gd name="connsiteY17" fmla="*/ 399506 h 607568"/>
                <a:gd name="connsiteX18" fmla="*/ 382332 w 607372"/>
                <a:gd name="connsiteY18" fmla="*/ 366799 h 607568"/>
                <a:gd name="connsiteX19" fmla="*/ 223906 w 607372"/>
                <a:gd name="connsiteY19" fmla="*/ 366799 h 607568"/>
                <a:gd name="connsiteX20" fmla="*/ 256796 w 607372"/>
                <a:gd name="connsiteY20" fmla="*/ 399506 h 607568"/>
                <a:gd name="connsiteX21" fmla="*/ 223906 w 607372"/>
                <a:gd name="connsiteY21" fmla="*/ 432213 h 607568"/>
                <a:gd name="connsiteX22" fmla="*/ 191170 w 607372"/>
                <a:gd name="connsiteY22" fmla="*/ 399506 h 607568"/>
                <a:gd name="connsiteX23" fmla="*/ 223906 w 607372"/>
                <a:gd name="connsiteY23" fmla="*/ 366799 h 607568"/>
                <a:gd name="connsiteX24" fmla="*/ 170628 w 607372"/>
                <a:gd name="connsiteY24" fmla="*/ 107398 h 607568"/>
                <a:gd name="connsiteX25" fmla="*/ 218873 w 607372"/>
                <a:gd name="connsiteY25" fmla="*/ 300102 h 607568"/>
                <a:gd name="connsiteX26" fmla="*/ 387424 w 607372"/>
                <a:gd name="connsiteY26" fmla="*/ 300102 h 607568"/>
                <a:gd name="connsiteX27" fmla="*/ 435669 w 607372"/>
                <a:gd name="connsiteY27" fmla="*/ 107398 h 607568"/>
                <a:gd name="connsiteX28" fmla="*/ 125610 w 607372"/>
                <a:gd name="connsiteY28" fmla="*/ 95278 h 607568"/>
                <a:gd name="connsiteX29" fmla="*/ 115623 w 607372"/>
                <a:gd name="connsiteY29" fmla="*/ 131333 h 607568"/>
                <a:gd name="connsiteX30" fmla="*/ 98414 w 607372"/>
                <a:gd name="connsiteY30" fmla="*/ 381111 h 607568"/>
                <a:gd name="connsiteX31" fmla="*/ 119925 w 607372"/>
                <a:gd name="connsiteY31" fmla="*/ 443248 h 607568"/>
                <a:gd name="connsiteX32" fmla="*/ 180462 w 607372"/>
                <a:gd name="connsiteY32" fmla="*/ 469024 h 607568"/>
                <a:gd name="connsiteX33" fmla="*/ 425836 w 607372"/>
                <a:gd name="connsiteY33" fmla="*/ 469024 h 607568"/>
                <a:gd name="connsiteX34" fmla="*/ 486373 w 607372"/>
                <a:gd name="connsiteY34" fmla="*/ 443248 h 607568"/>
                <a:gd name="connsiteX35" fmla="*/ 508037 w 607372"/>
                <a:gd name="connsiteY35" fmla="*/ 381111 h 607568"/>
                <a:gd name="connsiteX36" fmla="*/ 490675 w 607372"/>
                <a:gd name="connsiteY36" fmla="*/ 131333 h 607568"/>
                <a:gd name="connsiteX37" fmla="*/ 480688 w 607372"/>
                <a:gd name="connsiteY37" fmla="*/ 95278 h 607568"/>
                <a:gd name="connsiteX38" fmla="*/ 423070 w 607372"/>
                <a:gd name="connsiteY38" fmla="*/ 325417 h 607568"/>
                <a:gd name="connsiteX39" fmla="*/ 403403 w 607372"/>
                <a:gd name="connsiteY39" fmla="*/ 340760 h 607568"/>
                <a:gd name="connsiteX40" fmla="*/ 203048 w 607372"/>
                <a:gd name="connsiteY40" fmla="*/ 340760 h 607568"/>
                <a:gd name="connsiteX41" fmla="*/ 183227 w 607372"/>
                <a:gd name="connsiteY41" fmla="*/ 325417 h 607568"/>
                <a:gd name="connsiteX42" fmla="*/ 212881 w 607372"/>
                <a:gd name="connsiteY42" fmla="*/ 40658 h 607568"/>
                <a:gd name="connsiteX43" fmla="*/ 158336 w 607372"/>
                <a:gd name="connsiteY43" fmla="*/ 57995 h 607568"/>
                <a:gd name="connsiteX44" fmla="*/ 160488 w 607372"/>
                <a:gd name="connsiteY44" fmla="*/ 66740 h 607568"/>
                <a:gd name="connsiteX45" fmla="*/ 445810 w 607372"/>
                <a:gd name="connsiteY45" fmla="*/ 66740 h 607568"/>
                <a:gd name="connsiteX46" fmla="*/ 448115 w 607372"/>
                <a:gd name="connsiteY46" fmla="*/ 57995 h 607568"/>
                <a:gd name="connsiteX47" fmla="*/ 393416 w 607372"/>
                <a:gd name="connsiteY47" fmla="*/ 40658 h 607568"/>
                <a:gd name="connsiteX48" fmla="*/ 212881 w 607372"/>
                <a:gd name="connsiteY48" fmla="*/ 0 h 607568"/>
                <a:gd name="connsiteX49" fmla="*/ 393416 w 607372"/>
                <a:gd name="connsiteY49" fmla="*/ 0 h 607568"/>
                <a:gd name="connsiteX50" fmla="*/ 531391 w 607372"/>
                <a:gd name="connsiteY50" fmla="*/ 128571 h 607568"/>
                <a:gd name="connsiteX51" fmla="*/ 548600 w 607372"/>
                <a:gd name="connsiteY51" fmla="*/ 378349 h 607568"/>
                <a:gd name="connsiteX52" fmla="*/ 520329 w 607372"/>
                <a:gd name="connsiteY52" fmla="*/ 466416 h 607568"/>
                <a:gd name="connsiteX53" fmla="*/ 602530 w 607372"/>
                <a:gd name="connsiteY53" fmla="*/ 563995 h 607568"/>
                <a:gd name="connsiteX54" fmla="*/ 600072 w 607372"/>
                <a:gd name="connsiteY54" fmla="*/ 592686 h 607568"/>
                <a:gd name="connsiteX55" fmla="*/ 587012 w 607372"/>
                <a:gd name="connsiteY55" fmla="*/ 597442 h 607568"/>
                <a:gd name="connsiteX56" fmla="*/ 571340 w 607372"/>
                <a:gd name="connsiteY56" fmla="*/ 590231 h 607568"/>
                <a:gd name="connsiteX57" fmla="*/ 489139 w 607372"/>
                <a:gd name="connsiteY57" fmla="*/ 492805 h 607568"/>
                <a:gd name="connsiteX58" fmla="*/ 465477 w 607372"/>
                <a:gd name="connsiteY58" fmla="*/ 503545 h 607568"/>
                <a:gd name="connsiteX59" fmla="*/ 503889 w 607372"/>
                <a:gd name="connsiteY59" fmla="*/ 577803 h 607568"/>
                <a:gd name="connsiteX60" fmla="*/ 495131 w 607372"/>
                <a:gd name="connsiteY60" fmla="*/ 605267 h 607568"/>
                <a:gd name="connsiteX61" fmla="*/ 485758 w 607372"/>
                <a:gd name="connsiteY61" fmla="*/ 607568 h 607568"/>
                <a:gd name="connsiteX62" fmla="*/ 467628 w 607372"/>
                <a:gd name="connsiteY62" fmla="*/ 596521 h 607568"/>
                <a:gd name="connsiteX63" fmla="*/ 456104 w 607372"/>
                <a:gd name="connsiteY63" fmla="*/ 574275 h 607568"/>
                <a:gd name="connsiteX64" fmla="*/ 149118 w 607372"/>
                <a:gd name="connsiteY64" fmla="*/ 574275 h 607568"/>
                <a:gd name="connsiteX65" fmla="*/ 137594 w 607372"/>
                <a:gd name="connsiteY65" fmla="*/ 596521 h 607568"/>
                <a:gd name="connsiteX66" fmla="*/ 119464 w 607372"/>
                <a:gd name="connsiteY66" fmla="*/ 607568 h 607568"/>
                <a:gd name="connsiteX67" fmla="*/ 110091 w 607372"/>
                <a:gd name="connsiteY67" fmla="*/ 605267 h 607568"/>
                <a:gd name="connsiteX68" fmla="*/ 101333 w 607372"/>
                <a:gd name="connsiteY68" fmla="*/ 577803 h 607568"/>
                <a:gd name="connsiteX69" fmla="*/ 140052 w 607372"/>
                <a:gd name="connsiteY69" fmla="*/ 503238 h 607568"/>
                <a:gd name="connsiteX70" fmla="*/ 117927 w 607372"/>
                <a:gd name="connsiteY70" fmla="*/ 493112 h 607568"/>
                <a:gd name="connsiteX71" fmla="*/ 35880 w 607372"/>
                <a:gd name="connsiteY71" fmla="*/ 590231 h 607568"/>
                <a:gd name="connsiteX72" fmla="*/ 20361 w 607372"/>
                <a:gd name="connsiteY72" fmla="*/ 597442 h 607568"/>
                <a:gd name="connsiteX73" fmla="*/ 7301 w 607372"/>
                <a:gd name="connsiteY73" fmla="*/ 592686 h 607568"/>
                <a:gd name="connsiteX74" fmla="*/ 4843 w 607372"/>
                <a:gd name="connsiteY74" fmla="*/ 563995 h 607568"/>
                <a:gd name="connsiteX75" fmla="*/ 86583 w 607372"/>
                <a:gd name="connsiteY75" fmla="*/ 467030 h 607568"/>
                <a:gd name="connsiteX76" fmla="*/ 57698 w 607372"/>
                <a:gd name="connsiteY76" fmla="*/ 378349 h 607568"/>
                <a:gd name="connsiteX77" fmla="*/ 74906 w 607372"/>
                <a:gd name="connsiteY77" fmla="*/ 128571 h 607568"/>
                <a:gd name="connsiteX78" fmla="*/ 212881 w 607372"/>
                <a:gd name="connsiteY78" fmla="*/ 0 h 60756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</a:cxnLst>
              <a:rect l="l" t="t" r="r" b="b"/>
              <a:pathLst>
                <a:path w="607372" h="607568">
                  <a:moveTo>
                    <a:pt x="182459" y="509682"/>
                  </a:moveTo>
                  <a:lnTo>
                    <a:pt x="170167" y="533463"/>
                  </a:lnTo>
                  <a:lnTo>
                    <a:pt x="435055" y="533463"/>
                  </a:lnTo>
                  <a:lnTo>
                    <a:pt x="422763" y="509682"/>
                  </a:lnTo>
                  <a:close/>
                  <a:moveTo>
                    <a:pt x="382332" y="391521"/>
                  </a:moveTo>
                  <a:cubicBezTo>
                    <a:pt x="377874" y="391521"/>
                    <a:pt x="374338" y="395053"/>
                    <a:pt x="374338" y="399506"/>
                  </a:cubicBezTo>
                  <a:cubicBezTo>
                    <a:pt x="374338" y="403959"/>
                    <a:pt x="377874" y="407491"/>
                    <a:pt x="382332" y="407491"/>
                  </a:cubicBezTo>
                  <a:cubicBezTo>
                    <a:pt x="386789" y="407491"/>
                    <a:pt x="390325" y="403959"/>
                    <a:pt x="390325" y="399506"/>
                  </a:cubicBezTo>
                  <a:cubicBezTo>
                    <a:pt x="390325" y="395053"/>
                    <a:pt x="386789" y="391521"/>
                    <a:pt x="382332" y="391521"/>
                  </a:cubicBezTo>
                  <a:close/>
                  <a:moveTo>
                    <a:pt x="223906" y="391521"/>
                  </a:moveTo>
                  <a:cubicBezTo>
                    <a:pt x="219603" y="391521"/>
                    <a:pt x="215914" y="395053"/>
                    <a:pt x="215914" y="399506"/>
                  </a:cubicBezTo>
                  <a:cubicBezTo>
                    <a:pt x="215914" y="403959"/>
                    <a:pt x="219603" y="407491"/>
                    <a:pt x="223906" y="407491"/>
                  </a:cubicBezTo>
                  <a:cubicBezTo>
                    <a:pt x="228363" y="407491"/>
                    <a:pt x="231898" y="403959"/>
                    <a:pt x="231898" y="399506"/>
                  </a:cubicBezTo>
                  <a:cubicBezTo>
                    <a:pt x="231898" y="395053"/>
                    <a:pt x="228363" y="391521"/>
                    <a:pt x="223906" y="391521"/>
                  </a:cubicBezTo>
                  <a:close/>
                  <a:moveTo>
                    <a:pt x="382332" y="366799"/>
                  </a:moveTo>
                  <a:cubicBezTo>
                    <a:pt x="400471" y="366799"/>
                    <a:pt x="415074" y="381387"/>
                    <a:pt x="415074" y="399506"/>
                  </a:cubicBezTo>
                  <a:cubicBezTo>
                    <a:pt x="415074" y="417625"/>
                    <a:pt x="400471" y="432213"/>
                    <a:pt x="382332" y="432213"/>
                  </a:cubicBezTo>
                  <a:cubicBezTo>
                    <a:pt x="364193" y="432213"/>
                    <a:pt x="349589" y="417625"/>
                    <a:pt x="349589" y="399506"/>
                  </a:cubicBezTo>
                  <a:cubicBezTo>
                    <a:pt x="349589" y="381387"/>
                    <a:pt x="364193" y="366799"/>
                    <a:pt x="382332" y="366799"/>
                  </a:cubicBezTo>
                  <a:close/>
                  <a:moveTo>
                    <a:pt x="223906" y="366799"/>
                  </a:moveTo>
                  <a:cubicBezTo>
                    <a:pt x="242042" y="366799"/>
                    <a:pt x="256796" y="381387"/>
                    <a:pt x="256796" y="399506"/>
                  </a:cubicBezTo>
                  <a:cubicBezTo>
                    <a:pt x="256796" y="417625"/>
                    <a:pt x="242042" y="432213"/>
                    <a:pt x="223906" y="432213"/>
                  </a:cubicBezTo>
                  <a:cubicBezTo>
                    <a:pt x="205924" y="432213"/>
                    <a:pt x="191170" y="417625"/>
                    <a:pt x="191170" y="399506"/>
                  </a:cubicBezTo>
                  <a:cubicBezTo>
                    <a:pt x="191170" y="381387"/>
                    <a:pt x="205924" y="366799"/>
                    <a:pt x="223906" y="366799"/>
                  </a:cubicBezTo>
                  <a:close/>
                  <a:moveTo>
                    <a:pt x="170628" y="107398"/>
                  </a:moveTo>
                  <a:lnTo>
                    <a:pt x="218873" y="300102"/>
                  </a:lnTo>
                  <a:lnTo>
                    <a:pt x="387424" y="300102"/>
                  </a:lnTo>
                  <a:lnTo>
                    <a:pt x="435669" y="107398"/>
                  </a:lnTo>
                  <a:close/>
                  <a:moveTo>
                    <a:pt x="125610" y="95278"/>
                  </a:moveTo>
                  <a:cubicBezTo>
                    <a:pt x="120078" y="106324"/>
                    <a:pt x="116391" y="118599"/>
                    <a:pt x="115623" y="131333"/>
                  </a:cubicBezTo>
                  <a:lnTo>
                    <a:pt x="98414" y="381111"/>
                  </a:lnTo>
                  <a:cubicBezTo>
                    <a:pt x="96724" y="404585"/>
                    <a:pt x="104406" y="426678"/>
                    <a:pt x="119925" y="443248"/>
                  </a:cubicBezTo>
                  <a:cubicBezTo>
                    <a:pt x="135443" y="459972"/>
                    <a:pt x="156954" y="469024"/>
                    <a:pt x="180462" y="469024"/>
                  </a:cubicBezTo>
                  <a:lnTo>
                    <a:pt x="425836" y="469024"/>
                  </a:lnTo>
                  <a:cubicBezTo>
                    <a:pt x="449344" y="469024"/>
                    <a:pt x="470855" y="459972"/>
                    <a:pt x="486373" y="443248"/>
                  </a:cubicBezTo>
                  <a:cubicBezTo>
                    <a:pt x="501891" y="426678"/>
                    <a:pt x="509574" y="404585"/>
                    <a:pt x="508037" y="381111"/>
                  </a:cubicBezTo>
                  <a:lnTo>
                    <a:pt x="490675" y="131333"/>
                  </a:lnTo>
                  <a:cubicBezTo>
                    <a:pt x="489907" y="118599"/>
                    <a:pt x="486373" y="106324"/>
                    <a:pt x="480688" y="95278"/>
                  </a:cubicBezTo>
                  <a:lnTo>
                    <a:pt x="423070" y="325417"/>
                  </a:lnTo>
                  <a:cubicBezTo>
                    <a:pt x="420919" y="334469"/>
                    <a:pt x="412622" y="340760"/>
                    <a:pt x="403403" y="340760"/>
                  </a:cubicBezTo>
                  <a:lnTo>
                    <a:pt x="203048" y="340760"/>
                  </a:lnTo>
                  <a:cubicBezTo>
                    <a:pt x="193675" y="340760"/>
                    <a:pt x="185532" y="334469"/>
                    <a:pt x="183227" y="325417"/>
                  </a:cubicBezTo>
                  <a:close/>
                  <a:moveTo>
                    <a:pt x="212881" y="40658"/>
                  </a:moveTo>
                  <a:cubicBezTo>
                    <a:pt x="192907" y="40658"/>
                    <a:pt x="174008" y="47102"/>
                    <a:pt x="158336" y="57995"/>
                  </a:cubicBezTo>
                  <a:lnTo>
                    <a:pt x="160488" y="66740"/>
                  </a:lnTo>
                  <a:lnTo>
                    <a:pt x="445810" y="66740"/>
                  </a:lnTo>
                  <a:lnTo>
                    <a:pt x="448115" y="57995"/>
                  </a:lnTo>
                  <a:cubicBezTo>
                    <a:pt x="432289" y="47102"/>
                    <a:pt x="413391" y="40658"/>
                    <a:pt x="393416" y="40658"/>
                  </a:cubicBezTo>
                  <a:close/>
                  <a:moveTo>
                    <a:pt x="212881" y="0"/>
                  </a:moveTo>
                  <a:lnTo>
                    <a:pt x="393416" y="0"/>
                  </a:lnTo>
                  <a:cubicBezTo>
                    <a:pt x="464709" y="0"/>
                    <a:pt x="526475" y="57688"/>
                    <a:pt x="531391" y="128571"/>
                  </a:cubicBezTo>
                  <a:lnTo>
                    <a:pt x="548600" y="378349"/>
                  </a:lnTo>
                  <a:cubicBezTo>
                    <a:pt x="550905" y="411182"/>
                    <a:pt x="540918" y="442175"/>
                    <a:pt x="520329" y="466416"/>
                  </a:cubicBezTo>
                  <a:lnTo>
                    <a:pt x="602530" y="563995"/>
                  </a:lnTo>
                  <a:cubicBezTo>
                    <a:pt x="609905" y="572587"/>
                    <a:pt x="608676" y="585475"/>
                    <a:pt x="600072" y="592686"/>
                  </a:cubicBezTo>
                  <a:cubicBezTo>
                    <a:pt x="596384" y="595908"/>
                    <a:pt x="591621" y="597442"/>
                    <a:pt x="587012" y="597442"/>
                  </a:cubicBezTo>
                  <a:cubicBezTo>
                    <a:pt x="581173" y="597442"/>
                    <a:pt x="575488" y="594987"/>
                    <a:pt x="571340" y="590231"/>
                  </a:cubicBezTo>
                  <a:lnTo>
                    <a:pt x="489139" y="492805"/>
                  </a:lnTo>
                  <a:cubicBezTo>
                    <a:pt x="481610" y="497101"/>
                    <a:pt x="473774" y="500783"/>
                    <a:pt x="465477" y="503545"/>
                  </a:cubicBezTo>
                  <a:lnTo>
                    <a:pt x="503889" y="577803"/>
                  </a:lnTo>
                  <a:cubicBezTo>
                    <a:pt x="509113" y="587929"/>
                    <a:pt x="505118" y="600204"/>
                    <a:pt x="495131" y="605267"/>
                  </a:cubicBezTo>
                  <a:cubicBezTo>
                    <a:pt x="492211" y="606801"/>
                    <a:pt x="488985" y="607568"/>
                    <a:pt x="485758" y="607568"/>
                  </a:cubicBezTo>
                  <a:cubicBezTo>
                    <a:pt x="478383" y="607568"/>
                    <a:pt x="471315" y="603579"/>
                    <a:pt x="467628" y="596521"/>
                  </a:cubicBezTo>
                  <a:lnTo>
                    <a:pt x="456104" y="574275"/>
                  </a:lnTo>
                  <a:lnTo>
                    <a:pt x="149118" y="574275"/>
                  </a:lnTo>
                  <a:lnTo>
                    <a:pt x="137594" y="596521"/>
                  </a:lnTo>
                  <a:cubicBezTo>
                    <a:pt x="134060" y="603579"/>
                    <a:pt x="126839" y="607568"/>
                    <a:pt x="119464" y="607568"/>
                  </a:cubicBezTo>
                  <a:cubicBezTo>
                    <a:pt x="116391" y="607568"/>
                    <a:pt x="113164" y="606801"/>
                    <a:pt x="110091" y="605267"/>
                  </a:cubicBezTo>
                  <a:cubicBezTo>
                    <a:pt x="100104" y="600204"/>
                    <a:pt x="96263" y="587929"/>
                    <a:pt x="101333" y="577803"/>
                  </a:cubicBezTo>
                  <a:lnTo>
                    <a:pt x="140052" y="503238"/>
                  </a:lnTo>
                  <a:cubicBezTo>
                    <a:pt x="132217" y="500630"/>
                    <a:pt x="124841" y="497255"/>
                    <a:pt x="117927" y="493112"/>
                  </a:cubicBezTo>
                  <a:lnTo>
                    <a:pt x="35880" y="590231"/>
                  </a:lnTo>
                  <a:cubicBezTo>
                    <a:pt x="31885" y="594987"/>
                    <a:pt x="26200" y="597442"/>
                    <a:pt x="20361" y="597442"/>
                  </a:cubicBezTo>
                  <a:cubicBezTo>
                    <a:pt x="15752" y="597442"/>
                    <a:pt x="10989" y="595908"/>
                    <a:pt x="7301" y="592686"/>
                  </a:cubicBezTo>
                  <a:cubicBezTo>
                    <a:pt x="-1303" y="585475"/>
                    <a:pt x="-2532" y="572587"/>
                    <a:pt x="4843" y="563995"/>
                  </a:cubicBezTo>
                  <a:lnTo>
                    <a:pt x="86583" y="467030"/>
                  </a:lnTo>
                  <a:cubicBezTo>
                    <a:pt x="65687" y="442635"/>
                    <a:pt x="55393" y="411336"/>
                    <a:pt x="57698" y="378349"/>
                  </a:cubicBezTo>
                  <a:lnTo>
                    <a:pt x="74906" y="128571"/>
                  </a:lnTo>
                  <a:cubicBezTo>
                    <a:pt x="79823" y="57688"/>
                    <a:pt x="141743" y="0"/>
                    <a:pt x="21288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3" name="文本框 22"/>
          <p:cNvSpPr txBox="1"/>
          <p:nvPr/>
        </p:nvSpPr>
        <p:spPr>
          <a:xfrm>
            <a:off x="1516922" y="148730"/>
            <a:ext cx="22645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2800" b="1">
                <a:solidFill>
                  <a:schemeClr val="bg1"/>
                </a:solidFill>
                <a:effectLst>
                  <a:outerShdw blurRad="25400" dist="25400" dir="2700000" algn="tl">
                    <a:srgbClr val="0070C0">
                      <a:alpha val="19000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Aa楷体" panose="02000500000000000000" pitchFamily="2" charset="-122"/>
                <a:sym typeface="思源黑体 CN Normal" panose="020b0400000000000000" pitchFamily="34" charset="-122"/>
              </a:rPr>
              <a:t>5.4.2 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25400" dist="25400" dir="2700000" algn="tl">
                    <a:srgbClr val="0070C0">
                      <a:alpha val="19000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Aa楷体" panose="02000500000000000000" pitchFamily="2" charset="-122"/>
                <a:sym typeface="思源黑体 CN Normal" panose="020b0400000000000000" pitchFamily="34" charset="-122"/>
              </a:rPr>
              <a:t>贮液器 </a:t>
            </a:r>
            <a:endParaRPr lang="zh-CN" altLang="en-US" sz="2800" b="1">
              <a:solidFill>
                <a:schemeClr val="bg1"/>
              </a:solidFill>
              <a:effectLst>
                <a:outerShdw blurRad="25400" dist="25400" dir="2700000" algn="tl">
                  <a:srgbClr val="0070C0">
                    <a:alpha val="19000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  <a:cs typeface="Aa楷体" panose="02000500000000000000" pitchFamily="2" charset="-122"/>
              <a:sym typeface="思源黑体 CN Normal" panose="020b0400000000000000" pitchFamily="34" charset="-122"/>
            </a:endParaRPr>
          </a:p>
        </p:txBody>
      </p:sp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1314519" y="186898"/>
            <a:ext cx="496540" cy="48980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</p:pic>
      <p:sp>
        <p:nvSpPr>
          <p:cNvPr id="2" name="矩形: 圆角 1"/>
          <p:cNvSpPr/>
          <p:nvPr/>
        </p:nvSpPr>
        <p:spPr>
          <a:xfrm>
            <a:off x="806390" y="1330036"/>
            <a:ext cx="4812145" cy="4812145"/>
          </a:xfrm>
          <a:prstGeom prst="roundRect">
            <a:avLst>
              <a:gd name="adj" fmla="val 2272"/>
            </a:avLst>
          </a:prstGeom>
          <a:noFill/>
          <a:ln w="57150">
            <a:solidFill>
              <a:srgbClr val="ED7D3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7" name="图片 4" descr="贮液器"/>
          <p:cNvPicPr>
            <a:picLocks noChangeAspect="1" noChangeArrowheads="1"/>
          </p:cNvPicPr>
          <p:nvPr/>
        </p:nvPicPr>
        <p:blipFill>
          <a:blip r:embed="rId3">
            <a:lum bright="-24000" contras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72" t="8036" r="1869"/>
          <a:stretch>
            <a:fillRect/>
          </a:stretch>
        </p:blipFill>
        <p:spPr bwMode="auto">
          <a:xfrm>
            <a:off x="911100" y="2128981"/>
            <a:ext cx="4602725" cy="32142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矩形: 圆角 3"/>
          <p:cNvSpPr/>
          <p:nvPr/>
        </p:nvSpPr>
        <p:spPr>
          <a:xfrm>
            <a:off x="1152814" y="1662545"/>
            <a:ext cx="1098261" cy="466436"/>
          </a:xfrm>
          <a:prstGeom prst="roundRect">
            <a:avLst>
              <a:gd name="adj" fmla="val 50000"/>
            </a:avLst>
          </a:prstGeom>
          <a:solidFill>
            <a:srgbClr val="FBE4D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rgbClr val="ED7D3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进 液</a:t>
            </a:r>
            <a:endParaRPr lang="zh-CN" altLang="en-US">
              <a:solidFill>
                <a:srgbClr val="ED7D3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1" name="矩形: 圆角 50"/>
          <p:cNvSpPr/>
          <p:nvPr/>
        </p:nvSpPr>
        <p:spPr>
          <a:xfrm>
            <a:off x="3832514" y="1662545"/>
            <a:ext cx="1098261" cy="466436"/>
          </a:xfrm>
          <a:prstGeom prst="roundRect">
            <a:avLst>
              <a:gd name="adj" fmla="val 50000"/>
            </a:avLst>
          </a:prstGeom>
          <a:solidFill>
            <a:srgbClr val="FBE4D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rgbClr val="ED7D3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出 液</a:t>
            </a:r>
            <a:endParaRPr lang="zh-CN" altLang="en-US">
              <a:solidFill>
                <a:srgbClr val="ED7D3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矩形: 圆角 4"/>
          <p:cNvSpPr/>
          <p:nvPr/>
        </p:nvSpPr>
        <p:spPr>
          <a:xfrm>
            <a:off x="806390" y="5301673"/>
            <a:ext cx="4812145" cy="641928"/>
          </a:xfrm>
          <a:prstGeom prst="roundRect">
            <a:avLst>
              <a:gd name="adj" fmla="val 0"/>
            </a:avLst>
          </a:prstGeom>
          <a:solidFill>
            <a:srgbClr val="ED7D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图</a:t>
            </a:r>
            <a:r>
              <a:rPr lang="en-US" altLang="zh-CN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5.14  </a:t>
            </a: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贮液器</a:t>
            </a:r>
            <a:endParaRPr lang="zh-CN" altLang="en-US" sz="28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9" name="矩形 78"/>
          <p:cNvSpPr/>
          <p:nvPr/>
        </p:nvSpPr>
        <p:spPr>
          <a:xfrm>
            <a:off x="6505371" y="1433219"/>
            <a:ext cx="5078917" cy="190770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贮液器多为卧式，其结构很简单，图</a:t>
            </a:r>
            <a:r>
              <a:rPr lang="en-US" altLang="zh-CN" sz="200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5.14</a:t>
            </a: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所示贮液器的简体由钢板卷制而成，筒体上设进、出液口，其安装位置应低于冷凝器，容积应大于所需贮存的制冷剂液体的体积，贮存的制冷剂量不允许</a:t>
            </a:r>
            <a:r>
              <a:rPr lang="zh-CN" altLang="en-US" sz="2000" b="1">
                <a:solidFill>
                  <a:srgbClr val="0372C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超过其容积的</a:t>
            </a:r>
            <a:r>
              <a:rPr lang="en-US" altLang="zh-CN" sz="2000" b="1">
                <a:solidFill>
                  <a:srgbClr val="0372C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80</a:t>
            </a:r>
            <a:r>
              <a:rPr lang="zh-CN" altLang="en-US" sz="2000" b="1">
                <a:solidFill>
                  <a:srgbClr val="0372C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％</a:t>
            </a: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zh-CN" altLang="en-US" sz="2000">
              <a:solidFill>
                <a:schemeClr val="tx1">
                  <a:lumMod val="95000"/>
                  <a:lumOff val="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0" name="矩形 79"/>
          <p:cNvSpPr/>
          <p:nvPr/>
        </p:nvSpPr>
        <p:spPr>
          <a:xfrm>
            <a:off x="6567467" y="3837065"/>
            <a:ext cx="4995322" cy="116903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对于负荷变动不大的制冷设备，如单元式空调机组制冷系统，经严格控制充入的制冷剂量，可</a:t>
            </a:r>
            <a:r>
              <a:rPr lang="zh-CN" altLang="en-US" sz="2000" b="1">
                <a:solidFill>
                  <a:srgbClr val="ED7D3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省略贮液器</a:t>
            </a: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zh-CN" altLang="en-US" sz="2000">
              <a:solidFill>
                <a:schemeClr val="tx1">
                  <a:lumMod val="95000"/>
                  <a:lumOff val="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9" name="矩形 88"/>
          <p:cNvSpPr/>
          <p:nvPr/>
        </p:nvSpPr>
        <p:spPr>
          <a:xfrm>
            <a:off x="6565823" y="5560204"/>
            <a:ext cx="4807428" cy="43037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目前大多城轨车辆空调</a:t>
            </a:r>
            <a:r>
              <a:rPr lang="zh-CN" altLang="en-US" sz="2000" b="1">
                <a:solidFill>
                  <a:srgbClr val="0372C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不再配置贮液器</a:t>
            </a:r>
            <a:r>
              <a:rPr lang="zh-CN" alt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zh-CN" altLang="en-US" sz="2000">
              <a:solidFill>
                <a:schemeClr val="tx1">
                  <a:lumMod val="95000"/>
                  <a:lumOff val="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6" presetClass="entr" presetSubtype="2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3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7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51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1" grpId="0"/>
      <p:bldP spid="5" grpId="0"/>
      <p:bldP spid="79" grpId="0"/>
      <p:bldP spid="80" grpId="0"/>
      <p:bldP spid="8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 flipH="1">
            <a:off x="-305218" y="0"/>
            <a:ext cx="6236117" cy="6995161"/>
            <a:chOff x="6057483" y="0"/>
            <a:chExt cx="6236117" cy="6995161"/>
          </a:xfrm>
        </p:grpSpPr>
        <p:sp>
          <p:nvSpPr>
            <p:cNvPr id="39" name="任意多边形: 形状 38"/>
            <p:cNvSpPr/>
            <p:nvPr/>
          </p:nvSpPr>
          <p:spPr>
            <a:xfrm rot="10800000" flipV="1">
              <a:off x="6057483" y="1"/>
              <a:ext cx="5842417" cy="6995160"/>
            </a:xfrm>
            <a:custGeom>
              <a:gdLst>
                <a:gd name="connsiteX0" fmla="*/ 5044440 w 7587859"/>
                <a:gd name="connsiteY0" fmla="*/ 0 h 8656320"/>
                <a:gd name="connsiteX1" fmla="*/ 7574280 w 7587859"/>
                <a:gd name="connsiteY1" fmla="*/ 5654040 h 8656320"/>
                <a:gd name="connsiteX2" fmla="*/ 5806440 w 7587859"/>
                <a:gd name="connsiteY2" fmla="*/ 8610600 h 8656320"/>
                <a:gd name="connsiteX3" fmla="*/ 121920 w 7587859"/>
                <a:gd name="connsiteY3" fmla="*/ 8656320 h 8656320"/>
                <a:gd name="connsiteX4" fmla="*/ 0 w 7587859"/>
                <a:gd name="connsiteY4" fmla="*/ 0 h 8656320"/>
                <a:gd name="connsiteX5" fmla="*/ 5044440 w 7587859"/>
                <a:gd name="connsiteY5" fmla="*/ 0 h 865632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587859" h="8656320">
                  <a:moveTo>
                    <a:pt x="5044440" y="0"/>
                  </a:moveTo>
                  <a:cubicBezTo>
                    <a:pt x="6245860" y="2109470"/>
                    <a:pt x="7447280" y="4218940"/>
                    <a:pt x="7574280" y="5654040"/>
                  </a:cubicBezTo>
                  <a:cubicBezTo>
                    <a:pt x="7701280" y="7089140"/>
                    <a:pt x="6924040" y="8153400"/>
                    <a:pt x="5806440" y="8610600"/>
                  </a:cubicBezTo>
                  <a:lnTo>
                    <a:pt x="121920" y="8656320"/>
                  </a:lnTo>
                  <a:lnTo>
                    <a:pt x="0" y="0"/>
                  </a:lnTo>
                  <a:lnTo>
                    <a:pt x="5044440" y="0"/>
                  </a:lnTo>
                  <a:close/>
                </a:path>
              </a:pathLst>
            </a:custGeom>
            <a:solidFill>
              <a:schemeClr val="bg1"/>
            </a:solidFill>
            <a:ln w="34925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3" name="组合 2"/>
            <p:cNvGrpSpPr/>
            <p:nvPr/>
          </p:nvGrpSpPr>
          <p:grpSpPr>
            <a:xfrm rot="10800000" flipV="1">
              <a:off x="6451182" y="0"/>
              <a:ext cx="5842418" cy="6995161"/>
              <a:chOff x="-202918" y="0"/>
              <a:chExt cx="5842418" cy="6995161"/>
            </a:xfrm>
          </p:grpSpPr>
          <p:sp>
            <p:nvSpPr>
              <p:cNvPr id="29" name="任意多边形: 形状 28"/>
              <p:cNvSpPr/>
              <p:nvPr/>
            </p:nvSpPr>
            <p:spPr>
              <a:xfrm>
                <a:off x="-202918" y="0"/>
                <a:ext cx="5842417" cy="6995160"/>
              </a:xfrm>
              <a:custGeom>
                <a:gdLst>
                  <a:gd name="connsiteX0" fmla="*/ 5044440 w 7587859"/>
                  <a:gd name="connsiteY0" fmla="*/ 0 h 8656320"/>
                  <a:gd name="connsiteX1" fmla="*/ 7574280 w 7587859"/>
                  <a:gd name="connsiteY1" fmla="*/ 5654040 h 8656320"/>
                  <a:gd name="connsiteX2" fmla="*/ 5806440 w 7587859"/>
                  <a:gd name="connsiteY2" fmla="*/ 8610600 h 8656320"/>
                  <a:gd name="connsiteX3" fmla="*/ 121920 w 7587859"/>
                  <a:gd name="connsiteY3" fmla="*/ 8656320 h 8656320"/>
                  <a:gd name="connsiteX4" fmla="*/ 0 w 7587859"/>
                  <a:gd name="connsiteY4" fmla="*/ 0 h 8656320"/>
                  <a:gd name="connsiteX5" fmla="*/ 5044440 w 7587859"/>
                  <a:gd name="connsiteY5" fmla="*/ 0 h 865632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587859" h="8656320">
                    <a:moveTo>
                      <a:pt x="5044440" y="0"/>
                    </a:moveTo>
                    <a:cubicBezTo>
                      <a:pt x="6245860" y="2109470"/>
                      <a:pt x="7447280" y="4218940"/>
                      <a:pt x="7574280" y="5654040"/>
                    </a:cubicBezTo>
                    <a:cubicBezTo>
                      <a:pt x="7701280" y="7089140"/>
                      <a:pt x="6924040" y="8153400"/>
                      <a:pt x="5806440" y="8610600"/>
                    </a:cubicBezTo>
                    <a:lnTo>
                      <a:pt x="121920" y="8656320"/>
                    </a:lnTo>
                    <a:lnTo>
                      <a:pt x="0" y="0"/>
                    </a:lnTo>
                    <a:lnTo>
                      <a:pt x="5044440" y="0"/>
                    </a:lnTo>
                    <a:close/>
                  </a:path>
                </a:pathLst>
              </a:custGeom>
              <a:blipFill>
                <a:blip r:embed="rId2"/>
                <a:stretch>
                  <a:fillRect l="-39885" r="-39711"/>
                </a:stretch>
              </a:blip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6" name="任意多边形: 形状 25"/>
              <p:cNvSpPr/>
              <p:nvPr/>
            </p:nvSpPr>
            <p:spPr>
              <a:xfrm>
                <a:off x="-202917" y="1"/>
                <a:ext cx="5842417" cy="6995160"/>
              </a:xfrm>
              <a:custGeom>
                <a:gdLst>
                  <a:gd name="connsiteX0" fmla="*/ 5044440 w 7587859"/>
                  <a:gd name="connsiteY0" fmla="*/ 0 h 8656320"/>
                  <a:gd name="connsiteX1" fmla="*/ 7574280 w 7587859"/>
                  <a:gd name="connsiteY1" fmla="*/ 5654040 h 8656320"/>
                  <a:gd name="connsiteX2" fmla="*/ 5806440 w 7587859"/>
                  <a:gd name="connsiteY2" fmla="*/ 8610600 h 8656320"/>
                  <a:gd name="connsiteX3" fmla="*/ 121920 w 7587859"/>
                  <a:gd name="connsiteY3" fmla="*/ 8656320 h 8656320"/>
                  <a:gd name="connsiteX4" fmla="*/ 0 w 7587859"/>
                  <a:gd name="connsiteY4" fmla="*/ 0 h 8656320"/>
                  <a:gd name="connsiteX5" fmla="*/ 5044440 w 7587859"/>
                  <a:gd name="connsiteY5" fmla="*/ 0 h 865632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587859" h="8656320">
                    <a:moveTo>
                      <a:pt x="5044440" y="0"/>
                    </a:moveTo>
                    <a:cubicBezTo>
                      <a:pt x="6245860" y="2109470"/>
                      <a:pt x="7447280" y="4218940"/>
                      <a:pt x="7574280" y="5654040"/>
                    </a:cubicBezTo>
                    <a:cubicBezTo>
                      <a:pt x="7701280" y="7089140"/>
                      <a:pt x="6924040" y="8153400"/>
                      <a:pt x="5806440" y="8610600"/>
                    </a:cubicBezTo>
                    <a:lnTo>
                      <a:pt x="121920" y="8656320"/>
                    </a:lnTo>
                    <a:lnTo>
                      <a:pt x="0" y="0"/>
                    </a:lnTo>
                    <a:lnTo>
                      <a:pt x="5044440" y="0"/>
                    </a:lnTo>
                    <a:close/>
                  </a:path>
                </a:pathLst>
              </a:custGeom>
              <a:solidFill>
                <a:srgbClr val="0070C0">
                  <a:alpha val="25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42" name="矩形 41"/>
          <p:cNvSpPr/>
          <p:nvPr/>
        </p:nvSpPr>
        <p:spPr>
          <a:xfrm>
            <a:off x="11992711" y="0"/>
            <a:ext cx="199289" cy="6956437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思源黑体 CN Normal" panose="020b0400000000000000" pitchFamily="34" charset="-122"/>
              <a:ea typeface="思源黑体 CN Bold" panose="020b0800000000000000" pitchFamily="34" charset="-122"/>
              <a:sym typeface="思源黑体 CN Normal" panose="020b0400000000000000" pitchFamily="34" charset="-122"/>
            </a:endParaRPr>
          </a:p>
        </p:txBody>
      </p:sp>
      <p:sp>
        <p:nvSpPr>
          <p:cNvPr id="43" name="文本框 42"/>
          <p:cNvSpPr txBox="1"/>
          <p:nvPr/>
        </p:nvSpPr>
        <p:spPr>
          <a:xfrm>
            <a:off x="6047221" y="1904864"/>
            <a:ext cx="541540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r>
              <a:rPr lang="zh-CN" altLang="en-US" sz="6600" b="1">
                <a:gradFill>
                  <a:gsLst>
                    <a:gs pos="0">
                      <a:srgbClr val="0070C0"/>
                    </a:gs>
                    <a:gs pos="100000">
                      <a:srgbClr val="004A82"/>
                    </a:gs>
                  </a:gsLst>
                  <a:lin ang="5400000" scaled="0"/>
                </a:gradFill>
                <a:effectLst>
                  <a:outerShdw blurRad="25400" dist="25400" dir="2700000" algn="tl">
                    <a:srgbClr val="0070C0">
                      <a:alpha val="19000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Aa楷体" panose="02000500000000000000" pitchFamily="2" charset="-122"/>
                <a:sym typeface="思源黑体 CN Normal" panose="020b0400000000000000" pitchFamily="34" charset="-122"/>
              </a:rPr>
              <a:t>干燥过滤器</a:t>
            </a:r>
            <a:endParaRPr lang="zh-CN" altLang="en-US" sz="6600" b="1">
              <a:gradFill>
                <a:gsLst>
                  <a:gs pos="0">
                    <a:srgbClr val="0070C0"/>
                  </a:gs>
                  <a:gs pos="100000">
                    <a:srgbClr val="004A82"/>
                  </a:gs>
                </a:gsLst>
                <a:lin ang="5400000" scaled="0"/>
              </a:gradFill>
              <a:effectLst>
                <a:outerShdw blurRad="25400" dist="25400" dir="2700000" algn="tl">
                  <a:srgbClr val="0070C0">
                    <a:alpha val="19000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  <a:cs typeface="Aa楷体" panose="02000500000000000000" pitchFamily="2" charset="-122"/>
              <a:sym typeface="思源黑体 CN Normal" panose="020b0400000000000000" pitchFamily="34" charset="-122"/>
            </a:endParaRPr>
          </a:p>
        </p:txBody>
      </p:sp>
      <p:sp>
        <p:nvSpPr>
          <p:cNvPr id="44" name="矩形: 圆角 43"/>
          <p:cNvSpPr/>
          <p:nvPr/>
        </p:nvSpPr>
        <p:spPr>
          <a:xfrm>
            <a:off x="10648278" y="3330719"/>
            <a:ext cx="732294" cy="103107"/>
          </a:xfrm>
          <a:prstGeom prst="roundRect">
            <a:avLst/>
          </a:prstGeom>
          <a:solidFill>
            <a:srgbClr val="ED7D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44"/>
          <p:cNvGrpSpPr/>
          <p:nvPr/>
        </p:nvGrpSpPr>
        <p:grpSpPr>
          <a:xfrm>
            <a:off x="8183088" y="624796"/>
            <a:ext cx="3117770" cy="489803"/>
            <a:chOff x="796540" y="492643"/>
            <a:chExt cx="3117770" cy="489803"/>
          </a:xfrm>
        </p:grpSpPr>
        <p:sp>
          <p:nvSpPr>
            <p:cNvPr id="46" name="矩形 45"/>
            <p:cNvSpPr/>
            <p:nvPr/>
          </p:nvSpPr>
          <p:spPr>
            <a:xfrm>
              <a:off x="1293080" y="545184"/>
              <a:ext cx="2621230" cy="384721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900" b="0" i="0" u="none" strike="noStrike" kern="1200" cap="none" spc="0" normalizeH="0" baseline="0" noProof="0">
                  <a:ln>
                    <a:noFill/>
                  </a:ln>
                  <a:solidFill>
                    <a:srgbClr val="255599"/>
                  </a:solidFill>
                  <a:effectLst/>
                  <a:uLnTx/>
                  <a:uFillTx/>
                  <a:latin typeface="+mj-ea"/>
                  <a:ea typeface="+mj-ea"/>
                  <a:cs typeface="+mn-cs"/>
                </a:rPr>
                <a:t>郑州铁路职业技术学院</a:t>
              </a:r>
              <a:endParaRPr kumimoji="0" lang="zh-CN" altLang="en-US" sz="1900" b="0" i="0" u="none" strike="noStrike" kern="1200" cap="none" spc="0" normalizeH="0" baseline="0" noProof="0">
                <a:ln>
                  <a:noFill/>
                </a:ln>
                <a:solidFill>
                  <a:srgbClr val="255599"/>
                </a:solidFill>
                <a:effectLst/>
                <a:uLnTx/>
                <a:uFillTx/>
                <a:latin typeface="+mj-ea"/>
                <a:ea typeface="+mj-ea"/>
                <a:cs typeface="+mn-cs"/>
              </a:endParaRPr>
            </a:p>
          </p:txBody>
        </p:sp>
        <p:pic>
          <p:nvPicPr>
            <p:cNvPr id="51" name="Picture 2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796540" y="492643"/>
              <a:ext cx="496540" cy="489803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</p:pic>
      </p:grpSp>
      <p:grpSp>
        <p:nvGrpSpPr>
          <p:cNvPr id="8" name="组合 7"/>
          <p:cNvGrpSpPr/>
          <p:nvPr/>
        </p:nvGrpSpPr>
        <p:grpSpPr>
          <a:xfrm>
            <a:off x="3141234" y="1702354"/>
            <a:ext cx="2592815" cy="1566860"/>
            <a:chOff x="3141234" y="1645204"/>
            <a:chExt cx="2592815" cy="1566860"/>
          </a:xfrm>
        </p:grpSpPr>
        <p:sp>
          <p:nvSpPr>
            <p:cNvPr id="63" name="椭圆 62"/>
            <p:cNvSpPr/>
            <p:nvPr/>
          </p:nvSpPr>
          <p:spPr>
            <a:xfrm>
              <a:off x="4167189" y="1645204"/>
              <a:ext cx="1566860" cy="1566860"/>
            </a:xfrm>
            <a:prstGeom prst="ellipse">
              <a:avLst/>
            </a:prstGeom>
            <a:solidFill>
              <a:srgbClr val="ED7D3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62" name="文本框 61"/>
            <p:cNvSpPr txBox="1"/>
            <p:nvPr/>
          </p:nvSpPr>
          <p:spPr>
            <a:xfrm>
              <a:off x="3141234" y="2074691"/>
              <a:ext cx="2498891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r"/>
              <a:r>
                <a:rPr lang="en-US" altLang="zh-CN" sz="4000" b="1">
                  <a:solidFill>
                    <a:schemeClr val="bg1"/>
                  </a:solidFill>
                  <a:effectLst>
                    <a:outerShdw blurRad="25400" dist="25400" dir="2700000" algn="tl">
                      <a:srgbClr val="0070C0">
                        <a:alpha val="19000"/>
                      </a:srgb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  <a:cs typeface="Aa楷体" panose="02000500000000000000" pitchFamily="2" charset="-122"/>
                  <a:sym typeface="思源黑体 CN Normal" panose="020b0400000000000000" pitchFamily="34" charset="-122"/>
                </a:rPr>
                <a:t>5.4.3</a:t>
              </a:r>
              <a:r>
                <a:rPr lang="en-US" altLang="zh-CN" sz="4000" b="1">
                  <a:solidFill>
                    <a:srgbClr val="0070C0"/>
                  </a:solidFill>
                  <a:effectLst>
                    <a:outerShdw blurRad="25400" dist="25400" dir="2700000" algn="tl">
                      <a:srgbClr val="0070C0">
                        <a:alpha val="19000"/>
                      </a:srgb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  <a:cs typeface="Aa楷体" panose="02000500000000000000" pitchFamily="2" charset="-122"/>
                  <a:sym typeface="思源黑体 CN Normal" panose="020b0400000000000000" pitchFamily="34" charset="-122"/>
                </a:rPr>
                <a:t> </a:t>
              </a:r>
              <a:endParaRPr lang="zh-CN" altLang="en-US" sz="4000" b="1">
                <a:solidFill>
                  <a:srgbClr val="0070C0"/>
                </a:solidFill>
                <a:effectLst>
                  <a:outerShdw blurRad="25400" dist="25400" dir="2700000" algn="tl">
                    <a:srgbClr val="0070C0">
                      <a:alpha val="19000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Aa楷体" panose="02000500000000000000" pitchFamily="2" charset="-122"/>
                <a:sym typeface="思源黑体 CN Normal" panose="020b0400000000000000" pitchFamily="34" charset="-122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1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3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8/9)*(#ppt_x-(#ppt_x+.1))*((1.5-1.5*$)^2-(1.5-1.5*$)^3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8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  <p:bldP spid="43" grpId="0"/>
      <p:bldP spid="4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/>
        </p:nvSpPr>
        <p:spPr>
          <a:xfrm>
            <a:off x="0" y="0"/>
            <a:ext cx="12192000" cy="863601"/>
          </a:xfrm>
          <a:prstGeom prst="rect">
            <a:avLst/>
          </a:prstGeom>
          <a:gradFill>
            <a:gsLst>
              <a:gs pos="0">
                <a:srgbClr val="0070C0"/>
              </a:gs>
              <a:gs pos="100000">
                <a:srgbClr val="004A82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/>
        </p:nvGrpSpPr>
        <p:grpSpPr>
          <a:xfrm>
            <a:off x="380941" y="1"/>
            <a:ext cx="850900" cy="863600"/>
            <a:chOff x="380941" y="1"/>
            <a:chExt cx="850900" cy="863600"/>
          </a:xfrm>
        </p:grpSpPr>
        <p:sp>
          <p:nvSpPr>
            <p:cNvPr id="12" name="矩形: 圆顶角 11"/>
            <p:cNvSpPr/>
            <p:nvPr/>
          </p:nvSpPr>
          <p:spPr>
            <a:xfrm rot="10800000">
              <a:off x="380941" y="1"/>
              <a:ext cx="850900" cy="863600"/>
            </a:xfrm>
            <a:prstGeom prst="round2SameRect">
              <a:avLst>
                <a:gd name="adj1" fmla="val 50000"/>
                <a:gd name="adj2" fmla="val 0"/>
              </a:avLst>
            </a:prstGeom>
            <a:solidFill>
              <a:srgbClr val="ED7D31"/>
            </a:solidFill>
            <a:ln>
              <a:noFill/>
            </a:ln>
            <a:effectLst>
              <a:outerShdw blurRad="63500" algn="ctr" rotWithShape="0">
                <a:srgbClr val="004A82">
                  <a:alpha val="36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iconfont-1018-792213"/>
            <p:cNvSpPr/>
            <p:nvPr/>
          </p:nvSpPr>
          <p:spPr>
            <a:xfrm>
              <a:off x="570773" y="148730"/>
              <a:ext cx="471235" cy="471388"/>
            </a:xfrm>
            <a:custGeom>
              <a:gdLst>
                <a:gd name="connsiteX0" fmla="*/ 182459 w 607372"/>
                <a:gd name="connsiteY0" fmla="*/ 509682 h 607568"/>
                <a:gd name="connsiteX1" fmla="*/ 170167 w 607372"/>
                <a:gd name="connsiteY1" fmla="*/ 533463 h 607568"/>
                <a:gd name="connsiteX2" fmla="*/ 435055 w 607372"/>
                <a:gd name="connsiteY2" fmla="*/ 533463 h 607568"/>
                <a:gd name="connsiteX3" fmla="*/ 422763 w 607372"/>
                <a:gd name="connsiteY3" fmla="*/ 509682 h 607568"/>
                <a:gd name="connsiteX4" fmla="*/ 382332 w 607372"/>
                <a:gd name="connsiteY4" fmla="*/ 391521 h 607568"/>
                <a:gd name="connsiteX5" fmla="*/ 374338 w 607372"/>
                <a:gd name="connsiteY5" fmla="*/ 399506 h 607568"/>
                <a:gd name="connsiteX6" fmla="*/ 382332 w 607372"/>
                <a:gd name="connsiteY6" fmla="*/ 407491 h 607568"/>
                <a:gd name="connsiteX7" fmla="*/ 390325 w 607372"/>
                <a:gd name="connsiteY7" fmla="*/ 399506 h 607568"/>
                <a:gd name="connsiteX8" fmla="*/ 382332 w 607372"/>
                <a:gd name="connsiteY8" fmla="*/ 391521 h 607568"/>
                <a:gd name="connsiteX9" fmla="*/ 223906 w 607372"/>
                <a:gd name="connsiteY9" fmla="*/ 391521 h 607568"/>
                <a:gd name="connsiteX10" fmla="*/ 215914 w 607372"/>
                <a:gd name="connsiteY10" fmla="*/ 399506 h 607568"/>
                <a:gd name="connsiteX11" fmla="*/ 223906 w 607372"/>
                <a:gd name="connsiteY11" fmla="*/ 407491 h 607568"/>
                <a:gd name="connsiteX12" fmla="*/ 231898 w 607372"/>
                <a:gd name="connsiteY12" fmla="*/ 399506 h 607568"/>
                <a:gd name="connsiteX13" fmla="*/ 223906 w 607372"/>
                <a:gd name="connsiteY13" fmla="*/ 391521 h 607568"/>
                <a:gd name="connsiteX14" fmla="*/ 382332 w 607372"/>
                <a:gd name="connsiteY14" fmla="*/ 366799 h 607568"/>
                <a:gd name="connsiteX15" fmla="*/ 415074 w 607372"/>
                <a:gd name="connsiteY15" fmla="*/ 399506 h 607568"/>
                <a:gd name="connsiteX16" fmla="*/ 382332 w 607372"/>
                <a:gd name="connsiteY16" fmla="*/ 432213 h 607568"/>
                <a:gd name="connsiteX17" fmla="*/ 349589 w 607372"/>
                <a:gd name="connsiteY17" fmla="*/ 399506 h 607568"/>
                <a:gd name="connsiteX18" fmla="*/ 382332 w 607372"/>
                <a:gd name="connsiteY18" fmla="*/ 366799 h 607568"/>
                <a:gd name="connsiteX19" fmla="*/ 223906 w 607372"/>
                <a:gd name="connsiteY19" fmla="*/ 366799 h 607568"/>
                <a:gd name="connsiteX20" fmla="*/ 256796 w 607372"/>
                <a:gd name="connsiteY20" fmla="*/ 399506 h 607568"/>
                <a:gd name="connsiteX21" fmla="*/ 223906 w 607372"/>
                <a:gd name="connsiteY21" fmla="*/ 432213 h 607568"/>
                <a:gd name="connsiteX22" fmla="*/ 191170 w 607372"/>
                <a:gd name="connsiteY22" fmla="*/ 399506 h 607568"/>
                <a:gd name="connsiteX23" fmla="*/ 223906 w 607372"/>
                <a:gd name="connsiteY23" fmla="*/ 366799 h 607568"/>
                <a:gd name="connsiteX24" fmla="*/ 170628 w 607372"/>
                <a:gd name="connsiteY24" fmla="*/ 107398 h 607568"/>
                <a:gd name="connsiteX25" fmla="*/ 218873 w 607372"/>
                <a:gd name="connsiteY25" fmla="*/ 300102 h 607568"/>
                <a:gd name="connsiteX26" fmla="*/ 387424 w 607372"/>
                <a:gd name="connsiteY26" fmla="*/ 300102 h 607568"/>
                <a:gd name="connsiteX27" fmla="*/ 435669 w 607372"/>
                <a:gd name="connsiteY27" fmla="*/ 107398 h 607568"/>
                <a:gd name="connsiteX28" fmla="*/ 125610 w 607372"/>
                <a:gd name="connsiteY28" fmla="*/ 95278 h 607568"/>
                <a:gd name="connsiteX29" fmla="*/ 115623 w 607372"/>
                <a:gd name="connsiteY29" fmla="*/ 131333 h 607568"/>
                <a:gd name="connsiteX30" fmla="*/ 98414 w 607372"/>
                <a:gd name="connsiteY30" fmla="*/ 381111 h 607568"/>
                <a:gd name="connsiteX31" fmla="*/ 119925 w 607372"/>
                <a:gd name="connsiteY31" fmla="*/ 443248 h 607568"/>
                <a:gd name="connsiteX32" fmla="*/ 180462 w 607372"/>
                <a:gd name="connsiteY32" fmla="*/ 469024 h 607568"/>
                <a:gd name="connsiteX33" fmla="*/ 425836 w 607372"/>
                <a:gd name="connsiteY33" fmla="*/ 469024 h 607568"/>
                <a:gd name="connsiteX34" fmla="*/ 486373 w 607372"/>
                <a:gd name="connsiteY34" fmla="*/ 443248 h 607568"/>
                <a:gd name="connsiteX35" fmla="*/ 508037 w 607372"/>
                <a:gd name="connsiteY35" fmla="*/ 381111 h 607568"/>
                <a:gd name="connsiteX36" fmla="*/ 490675 w 607372"/>
                <a:gd name="connsiteY36" fmla="*/ 131333 h 607568"/>
                <a:gd name="connsiteX37" fmla="*/ 480688 w 607372"/>
                <a:gd name="connsiteY37" fmla="*/ 95278 h 607568"/>
                <a:gd name="connsiteX38" fmla="*/ 423070 w 607372"/>
                <a:gd name="connsiteY38" fmla="*/ 325417 h 607568"/>
                <a:gd name="connsiteX39" fmla="*/ 403403 w 607372"/>
                <a:gd name="connsiteY39" fmla="*/ 340760 h 607568"/>
                <a:gd name="connsiteX40" fmla="*/ 203048 w 607372"/>
                <a:gd name="connsiteY40" fmla="*/ 340760 h 607568"/>
                <a:gd name="connsiteX41" fmla="*/ 183227 w 607372"/>
                <a:gd name="connsiteY41" fmla="*/ 325417 h 607568"/>
                <a:gd name="connsiteX42" fmla="*/ 212881 w 607372"/>
                <a:gd name="connsiteY42" fmla="*/ 40658 h 607568"/>
                <a:gd name="connsiteX43" fmla="*/ 158336 w 607372"/>
                <a:gd name="connsiteY43" fmla="*/ 57995 h 607568"/>
                <a:gd name="connsiteX44" fmla="*/ 160488 w 607372"/>
                <a:gd name="connsiteY44" fmla="*/ 66740 h 607568"/>
                <a:gd name="connsiteX45" fmla="*/ 445810 w 607372"/>
                <a:gd name="connsiteY45" fmla="*/ 66740 h 607568"/>
                <a:gd name="connsiteX46" fmla="*/ 448115 w 607372"/>
                <a:gd name="connsiteY46" fmla="*/ 57995 h 607568"/>
                <a:gd name="connsiteX47" fmla="*/ 393416 w 607372"/>
                <a:gd name="connsiteY47" fmla="*/ 40658 h 607568"/>
                <a:gd name="connsiteX48" fmla="*/ 212881 w 607372"/>
                <a:gd name="connsiteY48" fmla="*/ 0 h 607568"/>
                <a:gd name="connsiteX49" fmla="*/ 393416 w 607372"/>
                <a:gd name="connsiteY49" fmla="*/ 0 h 607568"/>
                <a:gd name="connsiteX50" fmla="*/ 531391 w 607372"/>
                <a:gd name="connsiteY50" fmla="*/ 128571 h 607568"/>
                <a:gd name="connsiteX51" fmla="*/ 548600 w 607372"/>
                <a:gd name="connsiteY51" fmla="*/ 378349 h 607568"/>
                <a:gd name="connsiteX52" fmla="*/ 520329 w 607372"/>
                <a:gd name="connsiteY52" fmla="*/ 466416 h 607568"/>
                <a:gd name="connsiteX53" fmla="*/ 602530 w 607372"/>
                <a:gd name="connsiteY53" fmla="*/ 563995 h 607568"/>
                <a:gd name="connsiteX54" fmla="*/ 600072 w 607372"/>
                <a:gd name="connsiteY54" fmla="*/ 592686 h 607568"/>
                <a:gd name="connsiteX55" fmla="*/ 587012 w 607372"/>
                <a:gd name="connsiteY55" fmla="*/ 597442 h 607568"/>
                <a:gd name="connsiteX56" fmla="*/ 571340 w 607372"/>
                <a:gd name="connsiteY56" fmla="*/ 590231 h 607568"/>
                <a:gd name="connsiteX57" fmla="*/ 489139 w 607372"/>
                <a:gd name="connsiteY57" fmla="*/ 492805 h 607568"/>
                <a:gd name="connsiteX58" fmla="*/ 465477 w 607372"/>
                <a:gd name="connsiteY58" fmla="*/ 503545 h 607568"/>
                <a:gd name="connsiteX59" fmla="*/ 503889 w 607372"/>
                <a:gd name="connsiteY59" fmla="*/ 577803 h 607568"/>
                <a:gd name="connsiteX60" fmla="*/ 495131 w 607372"/>
                <a:gd name="connsiteY60" fmla="*/ 605267 h 607568"/>
                <a:gd name="connsiteX61" fmla="*/ 485758 w 607372"/>
                <a:gd name="connsiteY61" fmla="*/ 607568 h 607568"/>
                <a:gd name="connsiteX62" fmla="*/ 467628 w 607372"/>
                <a:gd name="connsiteY62" fmla="*/ 596521 h 607568"/>
                <a:gd name="connsiteX63" fmla="*/ 456104 w 607372"/>
                <a:gd name="connsiteY63" fmla="*/ 574275 h 607568"/>
                <a:gd name="connsiteX64" fmla="*/ 149118 w 607372"/>
                <a:gd name="connsiteY64" fmla="*/ 574275 h 607568"/>
                <a:gd name="connsiteX65" fmla="*/ 137594 w 607372"/>
                <a:gd name="connsiteY65" fmla="*/ 596521 h 607568"/>
                <a:gd name="connsiteX66" fmla="*/ 119464 w 607372"/>
                <a:gd name="connsiteY66" fmla="*/ 607568 h 607568"/>
                <a:gd name="connsiteX67" fmla="*/ 110091 w 607372"/>
                <a:gd name="connsiteY67" fmla="*/ 605267 h 607568"/>
                <a:gd name="connsiteX68" fmla="*/ 101333 w 607372"/>
                <a:gd name="connsiteY68" fmla="*/ 577803 h 607568"/>
                <a:gd name="connsiteX69" fmla="*/ 140052 w 607372"/>
                <a:gd name="connsiteY69" fmla="*/ 503238 h 607568"/>
                <a:gd name="connsiteX70" fmla="*/ 117927 w 607372"/>
                <a:gd name="connsiteY70" fmla="*/ 493112 h 607568"/>
                <a:gd name="connsiteX71" fmla="*/ 35880 w 607372"/>
                <a:gd name="connsiteY71" fmla="*/ 590231 h 607568"/>
                <a:gd name="connsiteX72" fmla="*/ 20361 w 607372"/>
                <a:gd name="connsiteY72" fmla="*/ 597442 h 607568"/>
                <a:gd name="connsiteX73" fmla="*/ 7301 w 607372"/>
                <a:gd name="connsiteY73" fmla="*/ 592686 h 607568"/>
                <a:gd name="connsiteX74" fmla="*/ 4843 w 607372"/>
                <a:gd name="connsiteY74" fmla="*/ 563995 h 607568"/>
                <a:gd name="connsiteX75" fmla="*/ 86583 w 607372"/>
                <a:gd name="connsiteY75" fmla="*/ 467030 h 607568"/>
                <a:gd name="connsiteX76" fmla="*/ 57698 w 607372"/>
                <a:gd name="connsiteY76" fmla="*/ 378349 h 607568"/>
                <a:gd name="connsiteX77" fmla="*/ 74906 w 607372"/>
                <a:gd name="connsiteY77" fmla="*/ 128571 h 607568"/>
                <a:gd name="connsiteX78" fmla="*/ 212881 w 607372"/>
                <a:gd name="connsiteY78" fmla="*/ 0 h 60756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</a:cxnLst>
              <a:rect l="l" t="t" r="r" b="b"/>
              <a:pathLst>
                <a:path w="607372" h="607568">
                  <a:moveTo>
                    <a:pt x="182459" y="509682"/>
                  </a:moveTo>
                  <a:lnTo>
                    <a:pt x="170167" y="533463"/>
                  </a:lnTo>
                  <a:lnTo>
                    <a:pt x="435055" y="533463"/>
                  </a:lnTo>
                  <a:lnTo>
                    <a:pt x="422763" y="509682"/>
                  </a:lnTo>
                  <a:close/>
                  <a:moveTo>
                    <a:pt x="382332" y="391521"/>
                  </a:moveTo>
                  <a:cubicBezTo>
                    <a:pt x="377874" y="391521"/>
                    <a:pt x="374338" y="395053"/>
                    <a:pt x="374338" y="399506"/>
                  </a:cubicBezTo>
                  <a:cubicBezTo>
                    <a:pt x="374338" y="403959"/>
                    <a:pt x="377874" y="407491"/>
                    <a:pt x="382332" y="407491"/>
                  </a:cubicBezTo>
                  <a:cubicBezTo>
                    <a:pt x="386789" y="407491"/>
                    <a:pt x="390325" y="403959"/>
                    <a:pt x="390325" y="399506"/>
                  </a:cubicBezTo>
                  <a:cubicBezTo>
                    <a:pt x="390325" y="395053"/>
                    <a:pt x="386789" y="391521"/>
                    <a:pt x="382332" y="391521"/>
                  </a:cubicBezTo>
                  <a:close/>
                  <a:moveTo>
                    <a:pt x="223906" y="391521"/>
                  </a:moveTo>
                  <a:cubicBezTo>
                    <a:pt x="219603" y="391521"/>
                    <a:pt x="215914" y="395053"/>
                    <a:pt x="215914" y="399506"/>
                  </a:cubicBezTo>
                  <a:cubicBezTo>
                    <a:pt x="215914" y="403959"/>
                    <a:pt x="219603" y="407491"/>
                    <a:pt x="223906" y="407491"/>
                  </a:cubicBezTo>
                  <a:cubicBezTo>
                    <a:pt x="228363" y="407491"/>
                    <a:pt x="231898" y="403959"/>
                    <a:pt x="231898" y="399506"/>
                  </a:cubicBezTo>
                  <a:cubicBezTo>
                    <a:pt x="231898" y="395053"/>
                    <a:pt x="228363" y="391521"/>
                    <a:pt x="223906" y="391521"/>
                  </a:cubicBezTo>
                  <a:close/>
                  <a:moveTo>
                    <a:pt x="382332" y="366799"/>
                  </a:moveTo>
                  <a:cubicBezTo>
                    <a:pt x="400471" y="366799"/>
                    <a:pt x="415074" y="381387"/>
                    <a:pt x="415074" y="399506"/>
                  </a:cubicBezTo>
                  <a:cubicBezTo>
                    <a:pt x="415074" y="417625"/>
                    <a:pt x="400471" y="432213"/>
                    <a:pt x="382332" y="432213"/>
                  </a:cubicBezTo>
                  <a:cubicBezTo>
                    <a:pt x="364193" y="432213"/>
                    <a:pt x="349589" y="417625"/>
                    <a:pt x="349589" y="399506"/>
                  </a:cubicBezTo>
                  <a:cubicBezTo>
                    <a:pt x="349589" y="381387"/>
                    <a:pt x="364193" y="366799"/>
                    <a:pt x="382332" y="366799"/>
                  </a:cubicBezTo>
                  <a:close/>
                  <a:moveTo>
                    <a:pt x="223906" y="366799"/>
                  </a:moveTo>
                  <a:cubicBezTo>
                    <a:pt x="242042" y="366799"/>
                    <a:pt x="256796" y="381387"/>
                    <a:pt x="256796" y="399506"/>
                  </a:cubicBezTo>
                  <a:cubicBezTo>
                    <a:pt x="256796" y="417625"/>
                    <a:pt x="242042" y="432213"/>
                    <a:pt x="223906" y="432213"/>
                  </a:cubicBezTo>
                  <a:cubicBezTo>
                    <a:pt x="205924" y="432213"/>
                    <a:pt x="191170" y="417625"/>
                    <a:pt x="191170" y="399506"/>
                  </a:cubicBezTo>
                  <a:cubicBezTo>
                    <a:pt x="191170" y="381387"/>
                    <a:pt x="205924" y="366799"/>
                    <a:pt x="223906" y="366799"/>
                  </a:cubicBezTo>
                  <a:close/>
                  <a:moveTo>
                    <a:pt x="170628" y="107398"/>
                  </a:moveTo>
                  <a:lnTo>
                    <a:pt x="218873" y="300102"/>
                  </a:lnTo>
                  <a:lnTo>
                    <a:pt x="387424" y="300102"/>
                  </a:lnTo>
                  <a:lnTo>
                    <a:pt x="435669" y="107398"/>
                  </a:lnTo>
                  <a:close/>
                  <a:moveTo>
                    <a:pt x="125610" y="95278"/>
                  </a:moveTo>
                  <a:cubicBezTo>
                    <a:pt x="120078" y="106324"/>
                    <a:pt x="116391" y="118599"/>
                    <a:pt x="115623" y="131333"/>
                  </a:cubicBezTo>
                  <a:lnTo>
                    <a:pt x="98414" y="381111"/>
                  </a:lnTo>
                  <a:cubicBezTo>
                    <a:pt x="96724" y="404585"/>
                    <a:pt x="104406" y="426678"/>
                    <a:pt x="119925" y="443248"/>
                  </a:cubicBezTo>
                  <a:cubicBezTo>
                    <a:pt x="135443" y="459972"/>
                    <a:pt x="156954" y="469024"/>
                    <a:pt x="180462" y="469024"/>
                  </a:cubicBezTo>
                  <a:lnTo>
                    <a:pt x="425836" y="469024"/>
                  </a:lnTo>
                  <a:cubicBezTo>
                    <a:pt x="449344" y="469024"/>
                    <a:pt x="470855" y="459972"/>
                    <a:pt x="486373" y="443248"/>
                  </a:cubicBezTo>
                  <a:cubicBezTo>
                    <a:pt x="501891" y="426678"/>
                    <a:pt x="509574" y="404585"/>
                    <a:pt x="508037" y="381111"/>
                  </a:cubicBezTo>
                  <a:lnTo>
                    <a:pt x="490675" y="131333"/>
                  </a:lnTo>
                  <a:cubicBezTo>
                    <a:pt x="489907" y="118599"/>
                    <a:pt x="486373" y="106324"/>
                    <a:pt x="480688" y="95278"/>
                  </a:cubicBezTo>
                  <a:lnTo>
                    <a:pt x="423070" y="325417"/>
                  </a:lnTo>
                  <a:cubicBezTo>
                    <a:pt x="420919" y="334469"/>
                    <a:pt x="412622" y="340760"/>
                    <a:pt x="403403" y="340760"/>
                  </a:cubicBezTo>
                  <a:lnTo>
                    <a:pt x="203048" y="340760"/>
                  </a:lnTo>
                  <a:cubicBezTo>
                    <a:pt x="193675" y="340760"/>
                    <a:pt x="185532" y="334469"/>
                    <a:pt x="183227" y="325417"/>
                  </a:cubicBezTo>
                  <a:close/>
                  <a:moveTo>
                    <a:pt x="212881" y="40658"/>
                  </a:moveTo>
                  <a:cubicBezTo>
                    <a:pt x="192907" y="40658"/>
                    <a:pt x="174008" y="47102"/>
                    <a:pt x="158336" y="57995"/>
                  </a:cubicBezTo>
                  <a:lnTo>
                    <a:pt x="160488" y="66740"/>
                  </a:lnTo>
                  <a:lnTo>
                    <a:pt x="445810" y="66740"/>
                  </a:lnTo>
                  <a:lnTo>
                    <a:pt x="448115" y="57995"/>
                  </a:lnTo>
                  <a:cubicBezTo>
                    <a:pt x="432289" y="47102"/>
                    <a:pt x="413391" y="40658"/>
                    <a:pt x="393416" y="40658"/>
                  </a:cubicBezTo>
                  <a:close/>
                  <a:moveTo>
                    <a:pt x="212881" y="0"/>
                  </a:moveTo>
                  <a:lnTo>
                    <a:pt x="393416" y="0"/>
                  </a:lnTo>
                  <a:cubicBezTo>
                    <a:pt x="464709" y="0"/>
                    <a:pt x="526475" y="57688"/>
                    <a:pt x="531391" y="128571"/>
                  </a:cubicBezTo>
                  <a:lnTo>
                    <a:pt x="548600" y="378349"/>
                  </a:lnTo>
                  <a:cubicBezTo>
                    <a:pt x="550905" y="411182"/>
                    <a:pt x="540918" y="442175"/>
                    <a:pt x="520329" y="466416"/>
                  </a:cubicBezTo>
                  <a:lnTo>
                    <a:pt x="602530" y="563995"/>
                  </a:lnTo>
                  <a:cubicBezTo>
                    <a:pt x="609905" y="572587"/>
                    <a:pt x="608676" y="585475"/>
                    <a:pt x="600072" y="592686"/>
                  </a:cubicBezTo>
                  <a:cubicBezTo>
                    <a:pt x="596384" y="595908"/>
                    <a:pt x="591621" y="597442"/>
                    <a:pt x="587012" y="597442"/>
                  </a:cubicBezTo>
                  <a:cubicBezTo>
                    <a:pt x="581173" y="597442"/>
                    <a:pt x="575488" y="594987"/>
                    <a:pt x="571340" y="590231"/>
                  </a:cubicBezTo>
                  <a:lnTo>
                    <a:pt x="489139" y="492805"/>
                  </a:lnTo>
                  <a:cubicBezTo>
                    <a:pt x="481610" y="497101"/>
                    <a:pt x="473774" y="500783"/>
                    <a:pt x="465477" y="503545"/>
                  </a:cubicBezTo>
                  <a:lnTo>
                    <a:pt x="503889" y="577803"/>
                  </a:lnTo>
                  <a:cubicBezTo>
                    <a:pt x="509113" y="587929"/>
                    <a:pt x="505118" y="600204"/>
                    <a:pt x="495131" y="605267"/>
                  </a:cubicBezTo>
                  <a:cubicBezTo>
                    <a:pt x="492211" y="606801"/>
                    <a:pt x="488985" y="607568"/>
                    <a:pt x="485758" y="607568"/>
                  </a:cubicBezTo>
                  <a:cubicBezTo>
                    <a:pt x="478383" y="607568"/>
                    <a:pt x="471315" y="603579"/>
                    <a:pt x="467628" y="596521"/>
                  </a:cubicBezTo>
                  <a:lnTo>
                    <a:pt x="456104" y="574275"/>
                  </a:lnTo>
                  <a:lnTo>
                    <a:pt x="149118" y="574275"/>
                  </a:lnTo>
                  <a:lnTo>
                    <a:pt x="137594" y="596521"/>
                  </a:lnTo>
                  <a:cubicBezTo>
                    <a:pt x="134060" y="603579"/>
                    <a:pt x="126839" y="607568"/>
                    <a:pt x="119464" y="607568"/>
                  </a:cubicBezTo>
                  <a:cubicBezTo>
                    <a:pt x="116391" y="607568"/>
                    <a:pt x="113164" y="606801"/>
                    <a:pt x="110091" y="605267"/>
                  </a:cubicBezTo>
                  <a:cubicBezTo>
                    <a:pt x="100104" y="600204"/>
                    <a:pt x="96263" y="587929"/>
                    <a:pt x="101333" y="577803"/>
                  </a:cubicBezTo>
                  <a:lnTo>
                    <a:pt x="140052" y="503238"/>
                  </a:lnTo>
                  <a:cubicBezTo>
                    <a:pt x="132217" y="500630"/>
                    <a:pt x="124841" y="497255"/>
                    <a:pt x="117927" y="493112"/>
                  </a:cubicBezTo>
                  <a:lnTo>
                    <a:pt x="35880" y="590231"/>
                  </a:lnTo>
                  <a:cubicBezTo>
                    <a:pt x="31885" y="594987"/>
                    <a:pt x="26200" y="597442"/>
                    <a:pt x="20361" y="597442"/>
                  </a:cubicBezTo>
                  <a:cubicBezTo>
                    <a:pt x="15752" y="597442"/>
                    <a:pt x="10989" y="595908"/>
                    <a:pt x="7301" y="592686"/>
                  </a:cubicBezTo>
                  <a:cubicBezTo>
                    <a:pt x="-1303" y="585475"/>
                    <a:pt x="-2532" y="572587"/>
                    <a:pt x="4843" y="563995"/>
                  </a:cubicBezTo>
                  <a:lnTo>
                    <a:pt x="86583" y="467030"/>
                  </a:lnTo>
                  <a:cubicBezTo>
                    <a:pt x="65687" y="442635"/>
                    <a:pt x="55393" y="411336"/>
                    <a:pt x="57698" y="378349"/>
                  </a:cubicBezTo>
                  <a:lnTo>
                    <a:pt x="74906" y="128571"/>
                  </a:lnTo>
                  <a:cubicBezTo>
                    <a:pt x="79823" y="57688"/>
                    <a:pt x="141743" y="0"/>
                    <a:pt x="21288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3" name="文本框 22"/>
          <p:cNvSpPr txBox="1"/>
          <p:nvPr/>
        </p:nvSpPr>
        <p:spPr>
          <a:xfrm>
            <a:off x="1516922" y="148730"/>
            <a:ext cx="30115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2800" b="1">
                <a:solidFill>
                  <a:schemeClr val="bg1"/>
                </a:solidFill>
                <a:effectLst>
                  <a:outerShdw blurRad="25400" dist="25400" dir="2700000" algn="tl">
                    <a:srgbClr val="0070C0">
                      <a:alpha val="19000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Aa楷体" panose="02000500000000000000" pitchFamily="2" charset="-122"/>
                <a:sym typeface="思源黑体 CN Normal" panose="020b0400000000000000" pitchFamily="34" charset="-122"/>
              </a:rPr>
              <a:t>5.4.3 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25400" dist="25400" dir="2700000" algn="tl">
                    <a:srgbClr val="0070C0">
                      <a:alpha val="19000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Aa楷体" panose="02000500000000000000" pitchFamily="2" charset="-122"/>
                <a:sym typeface="思源黑体 CN Normal" panose="020b0400000000000000" pitchFamily="34" charset="-122"/>
              </a:rPr>
              <a:t>干燥过滤器</a:t>
            </a:r>
            <a:endParaRPr lang="zh-CN" altLang="en-US" sz="2800" b="1">
              <a:solidFill>
                <a:schemeClr val="bg1"/>
              </a:solidFill>
              <a:effectLst>
                <a:outerShdw blurRad="25400" dist="25400" dir="2700000" algn="tl">
                  <a:srgbClr val="0070C0">
                    <a:alpha val="19000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  <a:cs typeface="Aa楷体" panose="02000500000000000000" pitchFamily="2" charset="-122"/>
              <a:sym typeface="思源黑体 CN Normal" panose="020b0400000000000000" pitchFamily="34" charset="-122"/>
            </a:endParaRPr>
          </a:p>
        </p:txBody>
      </p:sp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1314519" y="186898"/>
            <a:ext cx="496540" cy="48980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</p:pic>
      <p:sp>
        <p:nvSpPr>
          <p:cNvPr id="2" name="矩形 1"/>
          <p:cNvSpPr/>
          <p:nvPr/>
        </p:nvSpPr>
        <p:spPr>
          <a:xfrm>
            <a:off x="5040321" y="2116892"/>
            <a:ext cx="6632195" cy="72898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just">
              <a:lnSpc>
                <a:spcPct val="120000"/>
              </a:lnSpc>
              <a:buClr>
                <a:srgbClr val="0372C1"/>
              </a:buClr>
              <a:buSzPct val="80000"/>
              <a:buFont typeface="Wingdings" panose="05000000000000000000" pitchFamily="2" charset="2"/>
              <a:buChar char="l"/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过滤器用于清除制冷剂中的机械杂质，如</a:t>
            </a:r>
            <a:r>
              <a:rPr lang="zh-CN" altLang="en-US" b="1">
                <a:solidFill>
                  <a:srgbClr val="0372C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金属屑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zh-CN" altLang="en-US" b="1">
                <a:solidFill>
                  <a:srgbClr val="0372C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焊渣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zh-CN" altLang="en-US" b="1">
                <a:solidFill>
                  <a:srgbClr val="0372C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氧化皮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等。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45" name="组合 44"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title="iSlide™ 版权声明  COPYRIGHT NOTICE"/>
          <p:cNvGrpSpPr>
            <a:grpSpLocks noChangeAspect="1"/>
          </p:cNvGrpSpPr>
          <p:nvPr/>
        </p:nvGrpSpPr>
        <p:grpSpPr>
          <a:xfrm flipH="1">
            <a:off x="535255" y="1257124"/>
            <a:ext cx="4425302" cy="4862746"/>
            <a:chOff x="3751490" y="894344"/>
            <a:chExt cx="4768396" cy="5239756"/>
          </a:xfrm>
        </p:grpSpPr>
        <p:sp>
          <p:nvSpPr>
            <p:cNvPr id="46" name="íṩ1ïde"/>
            <p:cNvSpPr/>
            <p:nvPr/>
          </p:nvSpPr>
          <p:spPr bwMode="auto">
            <a:xfrm>
              <a:off x="4266696" y="1878169"/>
              <a:ext cx="4253190" cy="4255931"/>
            </a:xfrm>
            <a:prstGeom prst="ellipse">
              <a:avLst/>
            </a:prstGeom>
            <a:solidFill>
              <a:srgbClr val="E4E4E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iSľïdè"/>
            <p:cNvSpPr/>
            <p:nvPr/>
          </p:nvSpPr>
          <p:spPr bwMode="auto">
            <a:xfrm>
              <a:off x="4266696" y="2990795"/>
              <a:ext cx="4253190" cy="3143305"/>
            </a:xfrm>
            <a:custGeom>
              <a:gdLst>
                <a:gd name="T0" fmla="*/ 654 w 654"/>
                <a:gd name="T1" fmla="*/ 158 h 483"/>
                <a:gd name="T2" fmla="*/ 327 w 654"/>
                <a:gd name="T3" fmla="*/ 483 h 483"/>
                <a:gd name="T4" fmla="*/ 0 w 654"/>
                <a:gd name="T5" fmla="*/ 157 h 483"/>
                <a:gd name="T6" fmla="*/ 67 w 654"/>
                <a:gd name="T7" fmla="*/ 196 h 483"/>
                <a:gd name="T8" fmla="*/ 315 w 654"/>
                <a:gd name="T9" fmla="*/ 20 h 483"/>
                <a:gd name="T10" fmla="*/ 592 w 654"/>
                <a:gd name="T11" fmla="*/ 187 h 483"/>
                <a:gd name="T12" fmla="*/ 654 w 654"/>
                <a:gd name="T13" fmla="*/ 158 h 4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54" h="482">
                  <a:moveTo>
                    <a:pt x="654" y="158"/>
                  </a:moveTo>
                  <a:cubicBezTo>
                    <a:pt x="653" y="338"/>
                    <a:pt x="507" y="483"/>
                    <a:pt x="327" y="483"/>
                  </a:cubicBezTo>
                  <a:cubicBezTo>
                    <a:pt x="146" y="483"/>
                    <a:pt x="0" y="337"/>
                    <a:pt x="0" y="157"/>
                  </a:cubicBezTo>
                  <a:cubicBezTo>
                    <a:pt x="23" y="144"/>
                    <a:pt x="53" y="152"/>
                    <a:pt x="67" y="196"/>
                  </a:cubicBezTo>
                  <a:cubicBezTo>
                    <a:pt x="67" y="196"/>
                    <a:pt x="99" y="40"/>
                    <a:pt x="315" y="20"/>
                  </a:cubicBezTo>
                  <a:cubicBezTo>
                    <a:pt x="531" y="0"/>
                    <a:pt x="592" y="187"/>
                    <a:pt x="592" y="187"/>
                  </a:cubicBezTo>
                  <a:cubicBezTo>
                    <a:pt x="592" y="187"/>
                    <a:pt x="624" y="159"/>
                    <a:pt x="654" y="158"/>
                  </a:cubicBezTo>
                  <a:close/>
                </a:path>
              </a:pathLst>
            </a:custGeom>
            <a:solidFill>
              <a:srgbClr val="D7D2D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ïṣlîḓê"/>
            <p:cNvSpPr/>
            <p:nvPr/>
          </p:nvSpPr>
          <p:spPr bwMode="auto">
            <a:xfrm>
              <a:off x="4291361" y="2502993"/>
              <a:ext cx="630305" cy="871465"/>
            </a:xfrm>
            <a:custGeom>
              <a:gdLst>
                <a:gd name="T0" fmla="*/ 48 w 97"/>
                <a:gd name="T1" fmla="*/ 0 h 134"/>
                <a:gd name="T2" fmla="*/ 97 w 97"/>
                <a:gd name="T3" fmla="*/ 48 h 134"/>
                <a:gd name="T4" fmla="*/ 72 w 97"/>
                <a:gd name="T5" fmla="*/ 90 h 134"/>
                <a:gd name="T6" fmla="*/ 72 w 97"/>
                <a:gd name="T7" fmla="*/ 102 h 134"/>
                <a:gd name="T8" fmla="*/ 68 w 97"/>
                <a:gd name="T9" fmla="*/ 106 h 134"/>
                <a:gd name="T10" fmla="*/ 29 w 97"/>
                <a:gd name="T11" fmla="*/ 107 h 134"/>
                <a:gd name="T12" fmla="*/ 25 w 97"/>
                <a:gd name="T13" fmla="*/ 102 h 134"/>
                <a:gd name="T14" fmla="*/ 25 w 97"/>
                <a:gd name="T15" fmla="*/ 90 h 134"/>
                <a:gd name="T16" fmla="*/ 0 w 97"/>
                <a:gd name="T17" fmla="*/ 48 h 134"/>
                <a:gd name="T18" fmla="*/ 48 w 97"/>
                <a:gd name="T19" fmla="*/ 0 h 134"/>
                <a:gd name="T20" fmla="*/ 29 w 97"/>
                <a:gd name="T21" fmla="*/ 108 h 134"/>
                <a:gd name="T22" fmla="*/ 68 w 97"/>
                <a:gd name="T23" fmla="*/ 108 h 134"/>
                <a:gd name="T24" fmla="*/ 72 w 97"/>
                <a:gd name="T25" fmla="*/ 112 h 134"/>
                <a:gd name="T26" fmla="*/ 72 w 97"/>
                <a:gd name="T27" fmla="*/ 115 h 134"/>
                <a:gd name="T28" fmla="*/ 65 w 97"/>
                <a:gd name="T29" fmla="*/ 122 h 134"/>
                <a:gd name="T30" fmla="*/ 62 w 97"/>
                <a:gd name="T31" fmla="*/ 122 h 134"/>
                <a:gd name="T32" fmla="*/ 62 w 97"/>
                <a:gd name="T33" fmla="*/ 124 h 134"/>
                <a:gd name="T34" fmla="*/ 52 w 97"/>
                <a:gd name="T35" fmla="*/ 134 h 134"/>
                <a:gd name="T36" fmla="*/ 46 w 97"/>
                <a:gd name="T37" fmla="*/ 134 h 134"/>
                <a:gd name="T38" fmla="*/ 36 w 97"/>
                <a:gd name="T39" fmla="*/ 124 h 134"/>
                <a:gd name="T40" fmla="*/ 36 w 97"/>
                <a:gd name="T41" fmla="*/ 122 h 134"/>
                <a:gd name="T42" fmla="*/ 32 w 97"/>
                <a:gd name="T43" fmla="*/ 122 h 134"/>
                <a:gd name="T44" fmla="*/ 25 w 97"/>
                <a:gd name="T45" fmla="*/ 115 h 134"/>
                <a:gd name="T46" fmla="*/ 25 w 97"/>
                <a:gd name="T47" fmla="*/ 113 h 134"/>
                <a:gd name="T48" fmla="*/ 29 w 97"/>
                <a:gd name="T49" fmla="*/ 108 h 1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97" h="134">
                  <a:moveTo>
                    <a:pt x="48" y="0"/>
                  </a:moveTo>
                  <a:cubicBezTo>
                    <a:pt x="75" y="0"/>
                    <a:pt x="96" y="21"/>
                    <a:pt x="97" y="48"/>
                  </a:cubicBezTo>
                  <a:cubicBezTo>
                    <a:pt x="97" y="66"/>
                    <a:pt x="87" y="81"/>
                    <a:pt x="72" y="90"/>
                  </a:cubicBezTo>
                  <a:cubicBezTo>
                    <a:pt x="72" y="94"/>
                    <a:pt x="72" y="98"/>
                    <a:pt x="72" y="102"/>
                  </a:cubicBezTo>
                  <a:cubicBezTo>
                    <a:pt x="72" y="104"/>
                    <a:pt x="70" y="106"/>
                    <a:pt x="68" y="106"/>
                  </a:cubicBezTo>
                  <a:cubicBezTo>
                    <a:pt x="55" y="106"/>
                    <a:pt x="42" y="106"/>
                    <a:pt x="29" y="107"/>
                  </a:cubicBezTo>
                  <a:cubicBezTo>
                    <a:pt x="27" y="107"/>
                    <a:pt x="25" y="105"/>
                    <a:pt x="25" y="102"/>
                  </a:cubicBezTo>
                  <a:cubicBezTo>
                    <a:pt x="25" y="98"/>
                    <a:pt x="25" y="94"/>
                    <a:pt x="25" y="90"/>
                  </a:cubicBezTo>
                  <a:cubicBezTo>
                    <a:pt x="10" y="82"/>
                    <a:pt x="0" y="66"/>
                    <a:pt x="0" y="48"/>
                  </a:cubicBezTo>
                  <a:cubicBezTo>
                    <a:pt x="0" y="21"/>
                    <a:pt x="22" y="0"/>
                    <a:pt x="48" y="0"/>
                  </a:cubicBezTo>
                  <a:close/>
                  <a:moveTo>
                    <a:pt x="29" y="108"/>
                  </a:moveTo>
                  <a:cubicBezTo>
                    <a:pt x="68" y="108"/>
                    <a:pt x="68" y="108"/>
                    <a:pt x="68" y="108"/>
                  </a:cubicBezTo>
                  <a:cubicBezTo>
                    <a:pt x="70" y="108"/>
                    <a:pt x="72" y="110"/>
                    <a:pt x="72" y="112"/>
                  </a:cubicBezTo>
                  <a:cubicBezTo>
                    <a:pt x="72" y="115"/>
                    <a:pt x="72" y="115"/>
                    <a:pt x="72" y="115"/>
                  </a:cubicBezTo>
                  <a:cubicBezTo>
                    <a:pt x="72" y="119"/>
                    <a:pt x="69" y="122"/>
                    <a:pt x="65" y="122"/>
                  </a:cubicBezTo>
                  <a:cubicBezTo>
                    <a:pt x="62" y="122"/>
                    <a:pt x="62" y="122"/>
                    <a:pt x="62" y="122"/>
                  </a:cubicBezTo>
                  <a:cubicBezTo>
                    <a:pt x="62" y="124"/>
                    <a:pt x="62" y="124"/>
                    <a:pt x="62" y="124"/>
                  </a:cubicBezTo>
                  <a:cubicBezTo>
                    <a:pt x="62" y="130"/>
                    <a:pt x="57" y="134"/>
                    <a:pt x="52" y="134"/>
                  </a:cubicBezTo>
                  <a:cubicBezTo>
                    <a:pt x="46" y="134"/>
                    <a:pt x="46" y="134"/>
                    <a:pt x="46" y="134"/>
                  </a:cubicBezTo>
                  <a:cubicBezTo>
                    <a:pt x="40" y="134"/>
                    <a:pt x="36" y="130"/>
                    <a:pt x="36" y="124"/>
                  </a:cubicBezTo>
                  <a:cubicBezTo>
                    <a:pt x="36" y="122"/>
                    <a:pt x="36" y="122"/>
                    <a:pt x="36" y="122"/>
                  </a:cubicBezTo>
                  <a:cubicBezTo>
                    <a:pt x="32" y="122"/>
                    <a:pt x="32" y="122"/>
                    <a:pt x="32" y="122"/>
                  </a:cubicBezTo>
                  <a:cubicBezTo>
                    <a:pt x="28" y="122"/>
                    <a:pt x="25" y="119"/>
                    <a:pt x="25" y="115"/>
                  </a:cubicBezTo>
                  <a:cubicBezTo>
                    <a:pt x="25" y="113"/>
                    <a:pt x="25" y="113"/>
                    <a:pt x="25" y="113"/>
                  </a:cubicBezTo>
                  <a:cubicBezTo>
                    <a:pt x="25" y="110"/>
                    <a:pt x="27" y="108"/>
                    <a:pt x="29" y="10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iṩļíḑé"/>
            <p:cNvSpPr/>
            <p:nvPr/>
          </p:nvSpPr>
          <p:spPr bwMode="auto">
            <a:xfrm>
              <a:off x="4285880" y="2502993"/>
              <a:ext cx="644008" cy="709779"/>
            </a:xfrm>
            <a:custGeom>
              <a:gdLst>
                <a:gd name="T0" fmla="*/ 47 w 99"/>
                <a:gd name="T1" fmla="*/ 1 h 109"/>
                <a:gd name="T2" fmla="*/ 98 w 99"/>
                <a:gd name="T3" fmla="*/ 47 h 109"/>
                <a:gd name="T4" fmla="*/ 75 w 99"/>
                <a:gd name="T5" fmla="*/ 90 h 109"/>
                <a:gd name="T6" fmla="*/ 76 w 99"/>
                <a:gd name="T7" fmla="*/ 102 h 109"/>
                <a:gd name="T8" fmla="*/ 72 w 99"/>
                <a:gd name="T9" fmla="*/ 107 h 109"/>
                <a:gd name="T10" fmla="*/ 33 w 99"/>
                <a:gd name="T11" fmla="*/ 109 h 109"/>
                <a:gd name="T12" fmla="*/ 29 w 99"/>
                <a:gd name="T13" fmla="*/ 105 h 109"/>
                <a:gd name="T14" fmla="*/ 28 w 99"/>
                <a:gd name="T15" fmla="*/ 92 h 109"/>
                <a:gd name="T16" fmla="*/ 1 w 99"/>
                <a:gd name="T17" fmla="*/ 51 h 109"/>
                <a:gd name="T18" fmla="*/ 47 w 99"/>
                <a:gd name="T19" fmla="*/ 1 h 10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99" h="109">
                  <a:moveTo>
                    <a:pt x="47" y="1"/>
                  </a:moveTo>
                  <a:cubicBezTo>
                    <a:pt x="74" y="0"/>
                    <a:pt x="96" y="20"/>
                    <a:pt x="98" y="47"/>
                  </a:cubicBezTo>
                  <a:cubicBezTo>
                    <a:pt x="99" y="65"/>
                    <a:pt x="89" y="81"/>
                    <a:pt x="75" y="90"/>
                  </a:cubicBezTo>
                  <a:cubicBezTo>
                    <a:pt x="75" y="94"/>
                    <a:pt x="76" y="98"/>
                    <a:pt x="76" y="102"/>
                  </a:cubicBezTo>
                  <a:cubicBezTo>
                    <a:pt x="76" y="105"/>
                    <a:pt x="74" y="107"/>
                    <a:pt x="72" y="107"/>
                  </a:cubicBezTo>
                  <a:cubicBezTo>
                    <a:pt x="59" y="107"/>
                    <a:pt x="46" y="108"/>
                    <a:pt x="33" y="109"/>
                  </a:cubicBezTo>
                  <a:cubicBezTo>
                    <a:pt x="31" y="109"/>
                    <a:pt x="29" y="107"/>
                    <a:pt x="29" y="105"/>
                  </a:cubicBezTo>
                  <a:cubicBezTo>
                    <a:pt x="29" y="100"/>
                    <a:pt x="28" y="96"/>
                    <a:pt x="28" y="92"/>
                  </a:cubicBezTo>
                  <a:cubicBezTo>
                    <a:pt x="13" y="85"/>
                    <a:pt x="2" y="69"/>
                    <a:pt x="1" y="51"/>
                  </a:cubicBezTo>
                  <a:cubicBezTo>
                    <a:pt x="0" y="25"/>
                    <a:pt x="21" y="2"/>
                    <a:pt x="47" y="1"/>
                  </a:cubicBezTo>
                  <a:close/>
                </a:path>
              </a:pathLst>
            </a:custGeom>
            <a:solidFill>
              <a:srgbClr val="D4D2D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0" name="îṩlide"/>
            <p:cNvSpPr/>
            <p:nvPr/>
          </p:nvSpPr>
          <p:spPr bwMode="auto">
            <a:xfrm>
              <a:off x="4285880" y="2508474"/>
              <a:ext cx="545352" cy="624824"/>
            </a:xfrm>
            <a:custGeom>
              <a:gdLst>
                <a:gd name="T0" fmla="*/ 28 w 84"/>
                <a:gd name="T1" fmla="*/ 96 h 96"/>
                <a:gd name="T2" fmla="*/ 28 w 84"/>
                <a:gd name="T3" fmla="*/ 91 h 96"/>
                <a:gd name="T4" fmla="*/ 23 w 84"/>
                <a:gd name="T5" fmla="*/ 88 h 96"/>
                <a:gd name="T6" fmla="*/ 22 w 84"/>
                <a:gd name="T7" fmla="*/ 81 h 96"/>
                <a:gd name="T8" fmla="*/ 4 w 84"/>
                <a:gd name="T9" fmla="*/ 63 h 96"/>
                <a:gd name="T10" fmla="*/ 1 w 84"/>
                <a:gd name="T11" fmla="*/ 50 h 96"/>
                <a:gd name="T12" fmla="*/ 39 w 84"/>
                <a:gd name="T13" fmla="*/ 1 h 96"/>
                <a:gd name="T14" fmla="*/ 39 w 84"/>
                <a:gd name="T15" fmla="*/ 1 h 96"/>
                <a:gd name="T16" fmla="*/ 84 w 84"/>
                <a:gd name="T17" fmla="*/ 41 h 96"/>
                <a:gd name="T18" fmla="*/ 64 w 84"/>
                <a:gd name="T19" fmla="*/ 79 h 96"/>
                <a:gd name="T20" fmla="*/ 64 w 84"/>
                <a:gd name="T21" fmla="*/ 90 h 96"/>
                <a:gd name="T22" fmla="*/ 61 w 84"/>
                <a:gd name="T23" fmla="*/ 94 h 96"/>
                <a:gd name="T24" fmla="*/ 28 w 84"/>
                <a:gd name="T25" fmla="*/ 96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4" h="96">
                  <a:moveTo>
                    <a:pt x="28" y="96"/>
                  </a:moveTo>
                  <a:cubicBezTo>
                    <a:pt x="28" y="91"/>
                    <a:pt x="28" y="91"/>
                    <a:pt x="28" y="91"/>
                  </a:cubicBezTo>
                  <a:cubicBezTo>
                    <a:pt x="26" y="90"/>
                    <a:pt x="24" y="89"/>
                    <a:pt x="23" y="88"/>
                  </a:cubicBezTo>
                  <a:cubicBezTo>
                    <a:pt x="22" y="81"/>
                    <a:pt x="22" y="81"/>
                    <a:pt x="22" y="81"/>
                  </a:cubicBezTo>
                  <a:cubicBezTo>
                    <a:pt x="15" y="77"/>
                    <a:pt x="8" y="71"/>
                    <a:pt x="4" y="63"/>
                  </a:cubicBezTo>
                  <a:cubicBezTo>
                    <a:pt x="3" y="59"/>
                    <a:pt x="2" y="55"/>
                    <a:pt x="1" y="50"/>
                  </a:cubicBezTo>
                  <a:cubicBezTo>
                    <a:pt x="0" y="27"/>
                    <a:pt x="17" y="6"/>
                    <a:pt x="39" y="1"/>
                  </a:cubicBezTo>
                  <a:cubicBezTo>
                    <a:pt x="39" y="1"/>
                    <a:pt x="39" y="1"/>
                    <a:pt x="39" y="1"/>
                  </a:cubicBezTo>
                  <a:cubicBezTo>
                    <a:pt x="63" y="0"/>
                    <a:pt x="82" y="18"/>
                    <a:pt x="84" y="41"/>
                  </a:cubicBezTo>
                  <a:cubicBezTo>
                    <a:pt x="84" y="57"/>
                    <a:pt x="76" y="71"/>
                    <a:pt x="64" y="79"/>
                  </a:cubicBezTo>
                  <a:cubicBezTo>
                    <a:pt x="64" y="83"/>
                    <a:pt x="64" y="87"/>
                    <a:pt x="64" y="90"/>
                  </a:cubicBezTo>
                  <a:cubicBezTo>
                    <a:pt x="65" y="92"/>
                    <a:pt x="63" y="94"/>
                    <a:pt x="61" y="94"/>
                  </a:cubicBezTo>
                  <a:lnTo>
                    <a:pt x="28" y="96"/>
                  </a:lnTo>
                  <a:close/>
                </a:path>
              </a:pathLst>
            </a:custGeom>
            <a:solidFill>
              <a:srgbClr val="E4E4E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" name="iṩḻïḑè"/>
            <p:cNvSpPr/>
            <p:nvPr/>
          </p:nvSpPr>
          <p:spPr bwMode="auto">
            <a:xfrm>
              <a:off x="4474971" y="3204550"/>
              <a:ext cx="312412" cy="183611"/>
            </a:xfrm>
            <a:custGeom>
              <a:gdLst>
                <a:gd name="T0" fmla="*/ 4 w 48"/>
                <a:gd name="T1" fmla="*/ 2 h 28"/>
                <a:gd name="T2" fmla="*/ 43 w 48"/>
                <a:gd name="T3" fmla="*/ 0 h 28"/>
                <a:gd name="T4" fmla="*/ 47 w 48"/>
                <a:gd name="T5" fmla="*/ 4 h 28"/>
                <a:gd name="T6" fmla="*/ 48 w 48"/>
                <a:gd name="T7" fmla="*/ 7 h 28"/>
                <a:gd name="T8" fmla="*/ 41 w 48"/>
                <a:gd name="T9" fmla="*/ 15 h 28"/>
                <a:gd name="T10" fmla="*/ 37 w 48"/>
                <a:gd name="T11" fmla="*/ 15 h 28"/>
                <a:gd name="T12" fmla="*/ 37 w 48"/>
                <a:gd name="T13" fmla="*/ 17 h 28"/>
                <a:gd name="T14" fmla="*/ 28 w 48"/>
                <a:gd name="T15" fmla="*/ 27 h 28"/>
                <a:gd name="T16" fmla="*/ 22 w 48"/>
                <a:gd name="T17" fmla="*/ 27 h 28"/>
                <a:gd name="T18" fmla="*/ 11 w 48"/>
                <a:gd name="T19" fmla="*/ 18 h 28"/>
                <a:gd name="T20" fmla="*/ 11 w 48"/>
                <a:gd name="T21" fmla="*/ 16 h 28"/>
                <a:gd name="T22" fmla="*/ 8 w 48"/>
                <a:gd name="T23" fmla="*/ 16 h 28"/>
                <a:gd name="T24" fmla="*/ 0 w 48"/>
                <a:gd name="T25" fmla="*/ 10 h 28"/>
                <a:gd name="T26" fmla="*/ 0 w 48"/>
                <a:gd name="T27" fmla="*/ 7 h 28"/>
                <a:gd name="T28" fmla="*/ 4 w 48"/>
                <a:gd name="T29" fmla="*/ 2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8" h="28">
                  <a:moveTo>
                    <a:pt x="4" y="2"/>
                  </a:moveTo>
                  <a:cubicBezTo>
                    <a:pt x="43" y="0"/>
                    <a:pt x="43" y="0"/>
                    <a:pt x="43" y="0"/>
                  </a:cubicBezTo>
                  <a:cubicBezTo>
                    <a:pt x="45" y="0"/>
                    <a:pt x="47" y="2"/>
                    <a:pt x="47" y="4"/>
                  </a:cubicBezTo>
                  <a:cubicBezTo>
                    <a:pt x="48" y="7"/>
                    <a:pt x="48" y="7"/>
                    <a:pt x="48" y="7"/>
                  </a:cubicBezTo>
                  <a:cubicBezTo>
                    <a:pt x="48" y="11"/>
                    <a:pt x="45" y="14"/>
                    <a:pt x="41" y="15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7"/>
                    <a:pt x="37" y="17"/>
                    <a:pt x="37" y="17"/>
                  </a:cubicBezTo>
                  <a:cubicBezTo>
                    <a:pt x="38" y="22"/>
                    <a:pt x="33" y="27"/>
                    <a:pt x="28" y="27"/>
                  </a:cubicBezTo>
                  <a:cubicBezTo>
                    <a:pt x="22" y="27"/>
                    <a:pt x="22" y="27"/>
                    <a:pt x="22" y="27"/>
                  </a:cubicBezTo>
                  <a:cubicBezTo>
                    <a:pt x="16" y="28"/>
                    <a:pt x="12" y="23"/>
                    <a:pt x="11" y="18"/>
                  </a:cubicBezTo>
                  <a:cubicBezTo>
                    <a:pt x="11" y="16"/>
                    <a:pt x="11" y="16"/>
                    <a:pt x="11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4" y="17"/>
                    <a:pt x="1" y="14"/>
                    <a:pt x="0" y="10"/>
                  </a:cubicBezTo>
                  <a:cubicBezTo>
                    <a:pt x="0" y="7"/>
                    <a:pt x="0" y="7"/>
                    <a:pt x="0" y="7"/>
                  </a:cubicBezTo>
                  <a:cubicBezTo>
                    <a:pt x="0" y="4"/>
                    <a:pt x="2" y="3"/>
                    <a:pt x="4" y="2"/>
                  </a:cubicBezTo>
                  <a:close/>
                </a:path>
              </a:pathLst>
            </a:custGeom>
            <a:solidFill>
              <a:srgbClr val="4234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2" name="íṩļîḑe"/>
            <p:cNvSpPr/>
            <p:nvPr/>
          </p:nvSpPr>
          <p:spPr bwMode="auto">
            <a:xfrm>
              <a:off x="4329727" y="2598910"/>
              <a:ext cx="150726" cy="202794"/>
            </a:xfrm>
            <a:custGeom>
              <a:gdLst>
                <a:gd name="T0" fmla="*/ 16 w 23"/>
                <a:gd name="T1" fmla="*/ 0 h 31"/>
                <a:gd name="T2" fmla="*/ 21 w 23"/>
                <a:gd name="T3" fmla="*/ 15 h 31"/>
                <a:gd name="T4" fmla="*/ 8 w 23"/>
                <a:gd name="T5" fmla="*/ 31 h 31"/>
                <a:gd name="T6" fmla="*/ 2 w 23"/>
                <a:gd name="T7" fmla="*/ 15 h 31"/>
                <a:gd name="T8" fmla="*/ 16 w 23"/>
                <a:gd name="T9" fmla="*/ 0 h 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3" h="31">
                  <a:moveTo>
                    <a:pt x="16" y="0"/>
                  </a:moveTo>
                  <a:cubicBezTo>
                    <a:pt x="21" y="0"/>
                    <a:pt x="23" y="7"/>
                    <a:pt x="21" y="15"/>
                  </a:cubicBezTo>
                  <a:cubicBezTo>
                    <a:pt x="19" y="24"/>
                    <a:pt x="13" y="31"/>
                    <a:pt x="8" y="31"/>
                  </a:cubicBezTo>
                  <a:cubicBezTo>
                    <a:pt x="2" y="31"/>
                    <a:pt x="0" y="24"/>
                    <a:pt x="2" y="15"/>
                  </a:cubicBezTo>
                  <a:cubicBezTo>
                    <a:pt x="4" y="7"/>
                    <a:pt x="10" y="0"/>
                    <a:pt x="1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3" name="îs1iḍè"/>
            <p:cNvSpPr/>
            <p:nvPr/>
          </p:nvSpPr>
          <p:spPr bwMode="auto">
            <a:xfrm>
              <a:off x="4485933" y="2574245"/>
              <a:ext cx="52070" cy="84955"/>
            </a:xfrm>
            <a:custGeom>
              <a:gdLst>
                <a:gd name="T0" fmla="*/ 3 w 8"/>
                <a:gd name="T1" fmla="*/ 0 h 13"/>
                <a:gd name="T2" fmla="*/ 8 w 8"/>
                <a:gd name="T3" fmla="*/ 4 h 13"/>
                <a:gd name="T4" fmla="*/ 5 w 8"/>
                <a:gd name="T5" fmla="*/ 12 h 13"/>
                <a:gd name="T6" fmla="*/ 0 w 8"/>
                <a:gd name="T7" fmla="*/ 8 h 13"/>
                <a:gd name="T8" fmla="*/ 3 w 8"/>
                <a:gd name="T9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" h="13">
                  <a:moveTo>
                    <a:pt x="3" y="0"/>
                  </a:moveTo>
                  <a:cubicBezTo>
                    <a:pt x="5" y="0"/>
                    <a:pt x="8" y="1"/>
                    <a:pt x="8" y="4"/>
                  </a:cubicBezTo>
                  <a:cubicBezTo>
                    <a:pt x="8" y="8"/>
                    <a:pt x="7" y="11"/>
                    <a:pt x="5" y="12"/>
                  </a:cubicBezTo>
                  <a:cubicBezTo>
                    <a:pt x="2" y="13"/>
                    <a:pt x="0" y="11"/>
                    <a:pt x="0" y="8"/>
                  </a:cubicBezTo>
                  <a:cubicBezTo>
                    <a:pt x="0" y="5"/>
                    <a:pt x="1" y="1"/>
                    <a:pt x="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4" name="ïṧlîďè"/>
            <p:cNvSpPr/>
            <p:nvPr/>
          </p:nvSpPr>
          <p:spPr bwMode="auto">
            <a:xfrm>
              <a:off x="4096788" y="2267314"/>
              <a:ext cx="1118107" cy="1035893"/>
            </a:xfrm>
            <a:custGeom>
              <a:gdLst>
                <a:gd name="T0" fmla="*/ 12 w 408"/>
                <a:gd name="T1" fmla="*/ 79 h 378"/>
                <a:gd name="T2" fmla="*/ 43 w 408"/>
                <a:gd name="T3" fmla="*/ 112 h 378"/>
                <a:gd name="T4" fmla="*/ 31 w 408"/>
                <a:gd name="T5" fmla="*/ 124 h 378"/>
                <a:gd name="T6" fmla="*/ 0 w 408"/>
                <a:gd name="T7" fmla="*/ 93 h 378"/>
                <a:gd name="T8" fmla="*/ 12 w 408"/>
                <a:gd name="T9" fmla="*/ 79 h 378"/>
                <a:gd name="T10" fmla="*/ 12 w 408"/>
                <a:gd name="T11" fmla="*/ 79 h 378"/>
                <a:gd name="T12" fmla="*/ 59 w 408"/>
                <a:gd name="T13" fmla="*/ 349 h 378"/>
                <a:gd name="T14" fmla="*/ 31 w 408"/>
                <a:gd name="T15" fmla="*/ 378 h 378"/>
                <a:gd name="T16" fmla="*/ 19 w 408"/>
                <a:gd name="T17" fmla="*/ 366 h 378"/>
                <a:gd name="T18" fmla="*/ 47 w 408"/>
                <a:gd name="T19" fmla="*/ 338 h 378"/>
                <a:gd name="T20" fmla="*/ 59 w 408"/>
                <a:gd name="T21" fmla="*/ 349 h 378"/>
                <a:gd name="T22" fmla="*/ 59 w 408"/>
                <a:gd name="T23" fmla="*/ 349 h 378"/>
                <a:gd name="T24" fmla="*/ 320 w 408"/>
                <a:gd name="T25" fmla="*/ 304 h 378"/>
                <a:gd name="T26" fmla="*/ 335 w 408"/>
                <a:gd name="T27" fmla="*/ 321 h 378"/>
                <a:gd name="T28" fmla="*/ 323 w 408"/>
                <a:gd name="T29" fmla="*/ 333 h 378"/>
                <a:gd name="T30" fmla="*/ 309 w 408"/>
                <a:gd name="T31" fmla="*/ 316 h 378"/>
                <a:gd name="T32" fmla="*/ 320 w 408"/>
                <a:gd name="T33" fmla="*/ 304 h 378"/>
                <a:gd name="T34" fmla="*/ 320 w 408"/>
                <a:gd name="T35" fmla="*/ 304 h 378"/>
                <a:gd name="T36" fmla="*/ 408 w 408"/>
                <a:gd name="T37" fmla="*/ 105 h 378"/>
                <a:gd name="T38" fmla="*/ 380 w 408"/>
                <a:gd name="T39" fmla="*/ 136 h 378"/>
                <a:gd name="T40" fmla="*/ 368 w 408"/>
                <a:gd name="T41" fmla="*/ 124 h 378"/>
                <a:gd name="T42" fmla="*/ 394 w 408"/>
                <a:gd name="T43" fmla="*/ 93 h 378"/>
                <a:gd name="T44" fmla="*/ 408 w 408"/>
                <a:gd name="T45" fmla="*/ 105 h 378"/>
                <a:gd name="T46" fmla="*/ 408 w 408"/>
                <a:gd name="T47" fmla="*/ 105 h 378"/>
                <a:gd name="T48" fmla="*/ 183 w 408"/>
                <a:gd name="T49" fmla="*/ 0 h 378"/>
                <a:gd name="T50" fmla="*/ 185 w 408"/>
                <a:gd name="T51" fmla="*/ 31 h 378"/>
                <a:gd name="T52" fmla="*/ 168 w 408"/>
                <a:gd name="T53" fmla="*/ 31 h 378"/>
                <a:gd name="T54" fmla="*/ 166 w 408"/>
                <a:gd name="T55" fmla="*/ 0 h 378"/>
                <a:gd name="T56" fmla="*/ 183 w 408"/>
                <a:gd name="T57" fmla="*/ 0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08" h="378">
                  <a:moveTo>
                    <a:pt x="12" y="79"/>
                  </a:moveTo>
                  <a:lnTo>
                    <a:pt x="43" y="112"/>
                  </a:lnTo>
                  <a:lnTo>
                    <a:pt x="31" y="124"/>
                  </a:lnTo>
                  <a:lnTo>
                    <a:pt x="0" y="93"/>
                  </a:lnTo>
                  <a:lnTo>
                    <a:pt x="12" y="79"/>
                  </a:lnTo>
                  <a:lnTo>
                    <a:pt x="12" y="79"/>
                  </a:lnTo>
                  <a:close/>
                  <a:moveTo>
                    <a:pt x="59" y="349"/>
                  </a:moveTo>
                  <a:lnTo>
                    <a:pt x="31" y="378"/>
                  </a:lnTo>
                  <a:lnTo>
                    <a:pt x="19" y="366"/>
                  </a:lnTo>
                  <a:lnTo>
                    <a:pt x="47" y="338"/>
                  </a:lnTo>
                  <a:lnTo>
                    <a:pt x="59" y="349"/>
                  </a:lnTo>
                  <a:lnTo>
                    <a:pt x="59" y="349"/>
                  </a:lnTo>
                  <a:close/>
                  <a:moveTo>
                    <a:pt x="320" y="304"/>
                  </a:moveTo>
                  <a:lnTo>
                    <a:pt x="335" y="321"/>
                  </a:lnTo>
                  <a:lnTo>
                    <a:pt x="323" y="333"/>
                  </a:lnTo>
                  <a:lnTo>
                    <a:pt x="309" y="316"/>
                  </a:lnTo>
                  <a:lnTo>
                    <a:pt x="320" y="304"/>
                  </a:lnTo>
                  <a:lnTo>
                    <a:pt x="320" y="304"/>
                  </a:lnTo>
                  <a:close/>
                  <a:moveTo>
                    <a:pt x="408" y="105"/>
                  </a:moveTo>
                  <a:lnTo>
                    <a:pt x="380" y="136"/>
                  </a:lnTo>
                  <a:lnTo>
                    <a:pt x="368" y="124"/>
                  </a:lnTo>
                  <a:lnTo>
                    <a:pt x="394" y="93"/>
                  </a:lnTo>
                  <a:lnTo>
                    <a:pt x="408" y="105"/>
                  </a:lnTo>
                  <a:lnTo>
                    <a:pt x="408" y="105"/>
                  </a:lnTo>
                  <a:close/>
                  <a:moveTo>
                    <a:pt x="183" y="0"/>
                  </a:moveTo>
                  <a:lnTo>
                    <a:pt x="185" y="31"/>
                  </a:lnTo>
                  <a:lnTo>
                    <a:pt x="168" y="31"/>
                  </a:lnTo>
                  <a:lnTo>
                    <a:pt x="166" y="0"/>
                  </a:lnTo>
                  <a:lnTo>
                    <a:pt x="183" y="0"/>
                  </a:lnTo>
                  <a:close/>
                </a:path>
              </a:pathLst>
            </a:custGeom>
            <a:solidFill>
              <a:srgbClr val="2B23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5" name="isḷíḋé"/>
            <p:cNvSpPr/>
            <p:nvPr/>
          </p:nvSpPr>
          <p:spPr bwMode="auto">
            <a:xfrm>
              <a:off x="4844933" y="3525185"/>
              <a:ext cx="1405856" cy="1170176"/>
            </a:xfrm>
            <a:custGeom>
              <a:gdLst>
                <a:gd name="T0" fmla="*/ 215 w 216"/>
                <a:gd name="T1" fmla="*/ 31 h 180"/>
                <a:gd name="T2" fmla="*/ 24 w 216"/>
                <a:gd name="T3" fmla="*/ 53 h 180"/>
                <a:gd name="T4" fmla="*/ 12 w 216"/>
                <a:gd name="T5" fmla="*/ 70 h 180"/>
                <a:gd name="T6" fmla="*/ 18 w 216"/>
                <a:gd name="T7" fmla="*/ 102 h 180"/>
                <a:gd name="T8" fmla="*/ 52 w 216"/>
                <a:gd name="T9" fmla="*/ 134 h 180"/>
                <a:gd name="T10" fmla="*/ 166 w 216"/>
                <a:gd name="T11" fmla="*/ 172 h 180"/>
                <a:gd name="T12" fmla="*/ 166 w 216"/>
                <a:gd name="T13" fmla="*/ 180 h 180"/>
                <a:gd name="T14" fmla="*/ 47 w 216"/>
                <a:gd name="T15" fmla="*/ 141 h 180"/>
                <a:gd name="T16" fmla="*/ 10 w 216"/>
                <a:gd name="T17" fmla="*/ 106 h 180"/>
                <a:gd name="T18" fmla="*/ 4 w 216"/>
                <a:gd name="T19" fmla="*/ 67 h 180"/>
                <a:gd name="T20" fmla="*/ 19 w 216"/>
                <a:gd name="T21" fmla="*/ 46 h 180"/>
                <a:gd name="T22" fmla="*/ 216 w 216"/>
                <a:gd name="T23" fmla="*/ 23 h 180"/>
                <a:gd name="T24" fmla="*/ 215 w 216"/>
                <a:gd name="T25" fmla="*/ 31 h 1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16" h="180">
                  <a:moveTo>
                    <a:pt x="215" y="31"/>
                  </a:moveTo>
                  <a:cubicBezTo>
                    <a:pt x="214" y="31"/>
                    <a:pt x="74" y="9"/>
                    <a:pt x="24" y="53"/>
                  </a:cubicBezTo>
                  <a:cubicBezTo>
                    <a:pt x="18" y="58"/>
                    <a:pt x="14" y="64"/>
                    <a:pt x="12" y="70"/>
                  </a:cubicBezTo>
                  <a:cubicBezTo>
                    <a:pt x="9" y="80"/>
                    <a:pt x="11" y="91"/>
                    <a:pt x="18" y="102"/>
                  </a:cubicBezTo>
                  <a:cubicBezTo>
                    <a:pt x="25" y="113"/>
                    <a:pt x="37" y="124"/>
                    <a:pt x="52" y="134"/>
                  </a:cubicBezTo>
                  <a:cubicBezTo>
                    <a:pt x="81" y="153"/>
                    <a:pt x="121" y="168"/>
                    <a:pt x="166" y="172"/>
                  </a:cubicBezTo>
                  <a:cubicBezTo>
                    <a:pt x="166" y="180"/>
                    <a:pt x="166" y="180"/>
                    <a:pt x="166" y="180"/>
                  </a:cubicBezTo>
                  <a:cubicBezTo>
                    <a:pt x="119" y="176"/>
                    <a:pt x="77" y="161"/>
                    <a:pt x="47" y="141"/>
                  </a:cubicBezTo>
                  <a:cubicBezTo>
                    <a:pt x="31" y="131"/>
                    <a:pt x="18" y="119"/>
                    <a:pt x="10" y="106"/>
                  </a:cubicBezTo>
                  <a:cubicBezTo>
                    <a:pt x="2" y="93"/>
                    <a:pt x="0" y="80"/>
                    <a:pt x="4" y="67"/>
                  </a:cubicBezTo>
                  <a:cubicBezTo>
                    <a:pt x="7" y="60"/>
                    <a:pt x="11" y="53"/>
                    <a:pt x="19" y="46"/>
                  </a:cubicBezTo>
                  <a:cubicBezTo>
                    <a:pt x="72" y="0"/>
                    <a:pt x="216" y="23"/>
                    <a:pt x="216" y="23"/>
                  </a:cubicBezTo>
                  <a:lnTo>
                    <a:pt x="215" y="31"/>
                  </a:lnTo>
                  <a:close/>
                </a:path>
              </a:pathLst>
            </a:custGeom>
            <a:solidFill>
              <a:srgbClr val="ED7D3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8" name="ï$ḻiḓé"/>
            <p:cNvSpPr/>
            <p:nvPr/>
          </p:nvSpPr>
          <p:spPr bwMode="auto">
            <a:xfrm>
              <a:off x="5565673" y="3056566"/>
              <a:ext cx="339817" cy="375444"/>
            </a:xfrm>
            <a:custGeom>
              <a:gdLst>
                <a:gd name="T0" fmla="*/ 10 w 52"/>
                <a:gd name="T1" fmla="*/ 0 h 58"/>
                <a:gd name="T2" fmla="*/ 32 w 52"/>
                <a:gd name="T3" fmla="*/ 7 h 58"/>
                <a:gd name="T4" fmla="*/ 48 w 52"/>
                <a:gd name="T5" fmla="*/ 36 h 58"/>
                <a:gd name="T6" fmla="*/ 41 w 52"/>
                <a:gd name="T7" fmla="*/ 58 h 58"/>
                <a:gd name="T8" fmla="*/ 19 w 52"/>
                <a:gd name="T9" fmla="*/ 52 h 58"/>
                <a:gd name="T10" fmla="*/ 3 w 52"/>
                <a:gd name="T11" fmla="*/ 23 h 58"/>
                <a:gd name="T12" fmla="*/ 10 w 52"/>
                <a:gd name="T13" fmla="*/ 0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2" h="57">
                  <a:moveTo>
                    <a:pt x="10" y="0"/>
                  </a:moveTo>
                  <a:cubicBezTo>
                    <a:pt x="32" y="7"/>
                    <a:pt x="32" y="7"/>
                    <a:pt x="32" y="7"/>
                  </a:cubicBezTo>
                  <a:cubicBezTo>
                    <a:pt x="45" y="10"/>
                    <a:pt x="52" y="23"/>
                    <a:pt x="48" y="36"/>
                  </a:cubicBezTo>
                  <a:cubicBezTo>
                    <a:pt x="41" y="58"/>
                    <a:pt x="41" y="58"/>
                    <a:pt x="41" y="58"/>
                  </a:cubicBezTo>
                  <a:cubicBezTo>
                    <a:pt x="19" y="52"/>
                    <a:pt x="19" y="52"/>
                    <a:pt x="19" y="52"/>
                  </a:cubicBezTo>
                  <a:cubicBezTo>
                    <a:pt x="7" y="48"/>
                    <a:pt x="0" y="35"/>
                    <a:pt x="3" y="23"/>
                  </a:cubicBezTo>
                  <a:lnTo>
                    <a:pt x="10" y="0"/>
                  </a:lnTo>
                  <a:close/>
                </a:path>
              </a:pathLst>
            </a:custGeom>
            <a:solidFill>
              <a:srgbClr val="ED7D3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9" name="í$1ïḋe"/>
            <p:cNvSpPr/>
            <p:nvPr/>
          </p:nvSpPr>
          <p:spPr bwMode="auto">
            <a:xfrm>
              <a:off x="7719672" y="2892138"/>
              <a:ext cx="189092" cy="197313"/>
            </a:xfrm>
            <a:prstGeom prst="ellipse">
              <a:avLst/>
            </a:prstGeom>
            <a:solidFill>
              <a:srgbClr val="ED7D3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0" name="íŝḻíḑé"/>
            <p:cNvSpPr/>
            <p:nvPr/>
          </p:nvSpPr>
          <p:spPr bwMode="auto">
            <a:xfrm>
              <a:off x="5124460" y="4056833"/>
              <a:ext cx="109618" cy="112360"/>
            </a:xfrm>
            <a:prstGeom prst="ellipse">
              <a:avLst/>
            </a:prstGeom>
            <a:solidFill>
              <a:srgbClr val="ED7D3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1" name="îŝ1ïdè"/>
            <p:cNvSpPr/>
            <p:nvPr/>
          </p:nvSpPr>
          <p:spPr bwMode="auto">
            <a:xfrm>
              <a:off x="6302857" y="2640016"/>
              <a:ext cx="687856" cy="876946"/>
            </a:xfrm>
            <a:custGeom>
              <a:gdLst>
                <a:gd name="T0" fmla="*/ 3 w 106"/>
                <a:gd name="T1" fmla="*/ 25 h 135"/>
                <a:gd name="T2" fmla="*/ 1 w 106"/>
                <a:gd name="T3" fmla="*/ 103 h 135"/>
                <a:gd name="T4" fmla="*/ 0 w 106"/>
                <a:gd name="T5" fmla="*/ 109 h 135"/>
                <a:gd name="T6" fmla="*/ 98 w 106"/>
                <a:gd name="T7" fmla="*/ 103 h 135"/>
                <a:gd name="T8" fmla="*/ 98 w 106"/>
                <a:gd name="T9" fmla="*/ 103 h 135"/>
                <a:gd name="T10" fmla="*/ 98 w 106"/>
                <a:gd name="T11" fmla="*/ 103 h 135"/>
                <a:gd name="T12" fmla="*/ 106 w 106"/>
                <a:gd name="T13" fmla="*/ 0 h 135"/>
                <a:gd name="T14" fmla="*/ 3 w 106"/>
                <a:gd name="T15" fmla="*/ 25 h 1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5" h="135">
                  <a:moveTo>
                    <a:pt x="3" y="25"/>
                  </a:moveTo>
                  <a:cubicBezTo>
                    <a:pt x="1" y="103"/>
                    <a:pt x="1" y="103"/>
                    <a:pt x="1" y="103"/>
                  </a:cubicBezTo>
                  <a:cubicBezTo>
                    <a:pt x="0" y="105"/>
                    <a:pt x="0" y="107"/>
                    <a:pt x="0" y="109"/>
                  </a:cubicBezTo>
                  <a:cubicBezTo>
                    <a:pt x="1" y="135"/>
                    <a:pt x="67" y="134"/>
                    <a:pt x="98" y="103"/>
                  </a:cubicBezTo>
                  <a:cubicBezTo>
                    <a:pt x="98" y="103"/>
                    <a:pt x="98" y="103"/>
                    <a:pt x="98" y="103"/>
                  </a:cubicBezTo>
                  <a:cubicBezTo>
                    <a:pt x="98" y="103"/>
                    <a:pt x="98" y="103"/>
                    <a:pt x="98" y="103"/>
                  </a:cubicBezTo>
                  <a:cubicBezTo>
                    <a:pt x="106" y="0"/>
                    <a:pt x="106" y="0"/>
                    <a:pt x="106" y="0"/>
                  </a:cubicBezTo>
                  <a:lnTo>
                    <a:pt x="3" y="25"/>
                  </a:lnTo>
                  <a:close/>
                </a:path>
              </a:pathLst>
            </a:custGeom>
            <a:solidFill>
              <a:srgbClr val="EBB3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2" name="ïŝļîḑè"/>
            <p:cNvSpPr/>
            <p:nvPr/>
          </p:nvSpPr>
          <p:spPr bwMode="auto">
            <a:xfrm>
              <a:off x="6308338" y="2672902"/>
              <a:ext cx="586458" cy="630305"/>
            </a:xfrm>
            <a:custGeom>
              <a:gdLst>
                <a:gd name="T0" fmla="*/ 2 w 90"/>
                <a:gd name="T1" fmla="*/ 20 h 97"/>
                <a:gd name="T2" fmla="*/ 0 w 90"/>
                <a:gd name="T3" fmla="*/ 87 h 97"/>
                <a:gd name="T4" fmla="*/ 90 w 90"/>
                <a:gd name="T5" fmla="*/ 47 h 97"/>
                <a:gd name="T6" fmla="*/ 87 w 90"/>
                <a:gd name="T7" fmla="*/ 0 h 97"/>
                <a:gd name="T8" fmla="*/ 2 w 90"/>
                <a:gd name="T9" fmla="*/ 20 h 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97">
                  <a:moveTo>
                    <a:pt x="2" y="20"/>
                  </a:moveTo>
                  <a:cubicBezTo>
                    <a:pt x="0" y="87"/>
                    <a:pt x="0" y="87"/>
                    <a:pt x="0" y="87"/>
                  </a:cubicBezTo>
                  <a:cubicBezTo>
                    <a:pt x="74" y="97"/>
                    <a:pt x="90" y="47"/>
                    <a:pt x="90" y="47"/>
                  </a:cubicBezTo>
                  <a:cubicBezTo>
                    <a:pt x="87" y="0"/>
                    <a:pt x="87" y="0"/>
                    <a:pt x="87" y="0"/>
                  </a:cubicBezTo>
                  <a:lnTo>
                    <a:pt x="2" y="20"/>
                  </a:lnTo>
                  <a:close/>
                </a:path>
              </a:pathLst>
            </a:custGeom>
            <a:solidFill>
              <a:srgbClr val="4234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3" name="îSlïḓè"/>
            <p:cNvSpPr/>
            <p:nvPr/>
          </p:nvSpPr>
          <p:spPr bwMode="auto">
            <a:xfrm>
              <a:off x="5371101" y="894344"/>
              <a:ext cx="2044381" cy="1372970"/>
            </a:xfrm>
            <a:custGeom>
              <a:gdLst>
                <a:gd name="T0" fmla="*/ 278 w 314"/>
                <a:gd name="T1" fmla="*/ 211 h 211"/>
                <a:gd name="T2" fmla="*/ 303 w 314"/>
                <a:gd name="T3" fmla="*/ 101 h 211"/>
                <a:gd name="T4" fmla="*/ 271 w 314"/>
                <a:gd name="T5" fmla="*/ 90 h 211"/>
                <a:gd name="T6" fmla="*/ 263 w 314"/>
                <a:gd name="T7" fmla="*/ 72 h 211"/>
                <a:gd name="T8" fmla="*/ 106 w 314"/>
                <a:gd name="T9" fmla="*/ 72 h 211"/>
                <a:gd name="T10" fmla="*/ 140 w 314"/>
                <a:gd name="T11" fmla="*/ 191 h 211"/>
                <a:gd name="T12" fmla="*/ 278 w 314"/>
                <a:gd name="T13" fmla="*/ 211 h 21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14" h="211">
                  <a:moveTo>
                    <a:pt x="278" y="211"/>
                  </a:moveTo>
                  <a:cubicBezTo>
                    <a:pt x="303" y="101"/>
                    <a:pt x="303" y="101"/>
                    <a:pt x="303" y="101"/>
                  </a:cubicBezTo>
                  <a:cubicBezTo>
                    <a:pt x="303" y="101"/>
                    <a:pt x="314" y="77"/>
                    <a:pt x="271" y="90"/>
                  </a:cubicBezTo>
                  <a:cubicBezTo>
                    <a:pt x="271" y="90"/>
                    <a:pt x="280" y="74"/>
                    <a:pt x="263" y="72"/>
                  </a:cubicBezTo>
                  <a:cubicBezTo>
                    <a:pt x="246" y="70"/>
                    <a:pt x="106" y="72"/>
                    <a:pt x="106" y="72"/>
                  </a:cubicBezTo>
                  <a:cubicBezTo>
                    <a:pt x="68" y="0"/>
                    <a:pt x="0" y="193"/>
                    <a:pt x="140" y="191"/>
                  </a:cubicBezTo>
                  <a:cubicBezTo>
                    <a:pt x="261" y="189"/>
                    <a:pt x="278" y="211"/>
                    <a:pt x="278" y="211"/>
                  </a:cubicBezTo>
                  <a:close/>
                </a:path>
              </a:pathLst>
            </a:custGeom>
            <a:solidFill>
              <a:srgbClr val="4234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4" name="iṥľíḑe"/>
            <p:cNvSpPr/>
            <p:nvPr/>
          </p:nvSpPr>
          <p:spPr bwMode="auto">
            <a:xfrm>
              <a:off x="5749284" y="1768551"/>
              <a:ext cx="1542878" cy="498763"/>
            </a:xfrm>
            <a:custGeom>
              <a:gdLst>
                <a:gd name="T0" fmla="*/ 220 w 237"/>
                <a:gd name="T1" fmla="*/ 77 h 77"/>
                <a:gd name="T2" fmla="*/ 237 w 237"/>
                <a:gd name="T3" fmla="*/ 2 h 77"/>
                <a:gd name="T4" fmla="*/ 31 w 237"/>
                <a:gd name="T5" fmla="*/ 0 h 77"/>
                <a:gd name="T6" fmla="*/ 0 w 237"/>
                <a:gd name="T7" fmla="*/ 0 h 77"/>
                <a:gd name="T8" fmla="*/ 82 w 237"/>
                <a:gd name="T9" fmla="*/ 57 h 77"/>
                <a:gd name="T10" fmla="*/ 220 w 237"/>
                <a:gd name="T11" fmla="*/ 7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36" h="77">
                  <a:moveTo>
                    <a:pt x="220" y="77"/>
                  </a:moveTo>
                  <a:cubicBezTo>
                    <a:pt x="237" y="2"/>
                    <a:pt x="237" y="2"/>
                    <a:pt x="237" y="2"/>
                  </a:cubicBezTo>
                  <a:cubicBezTo>
                    <a:pt x="112" y="26"/>
                    <a:pt x="31" y="0"/>
                    <a:pt x="31" y="0"/>
                  </a:cubicBezTo>
                  <a:cubicBezTo>
                    <a:pt x="16" y="7"/>
                    <a:pt x="6" y="6"/>
                    <a:pt x="0" y="0"/>
                  </a:cubicBezTo>
                  <a:cubicBezTo>
                    <a:pt x="6" y="30"/>
                    <a:pt x="29" y="58"/>
                    <a:pt x="82" y="57"/>
                  </a:cubicBezTo>
                  <a:cubicBezTo>
                    <a:pt x="203" y="55"/>
                    <a:pt x="220" y="77"/>
                    <a:pt x="220" y="77"/>
                  </a:cubicBezTo>
                  <a:close/>
                </a:path>
              </a:pathLst>
            </a:custGeom>
            <a:solidFill>
              <a:srgbClr val="2B23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5" name="íSľide"/>
            <p:cNvSpPr/>
            <p:nvPr/>
          </p:nvSpPr>
          <p:spPr bwMode="auto">
            <a:xfrm>
              <a:off x="5990445" y="1878169"/>
              <a:ext cx="1334604" cy="1222244"/>
            </a:xfrm>
            <a:custGeom>
              <a:gdLst>
                <a:gd name="T0" fmla="*/ 173 w 205"/>
                <a:gd name="T1" fmla="*/ 0 h 188"/>
                <a:gd name="T2" fmla="*/ 173 w 205"/>
                <a:gd name="T3" fmla="*/ 40 h 188"/>
                <a:gd name="T4" fmla="*/ 205 w 205"/>
                <a:gd name="T5" fmla="*/ 69 h 188"/>
                <a:gd name="T6" fmla="*/ 173 w 205"/>
                <a:gd name="T7" fmla="*/ 103 h 188"/>
                <a:gd name="T8" fmla="*/ 173 w 205"/>
                <a:gd name="T9" fmla="*/ 103 h 188"/>
                <a:gd name="T10" fmla="*/ 86 w 205"/>
                <a:gd name="T11" fmla="*/ 188 h 188"/>
                <a:gd name="T12" fmla="*/ 86 w 205"/>
                <a:gd name="T13" fmla="*/ 188 h 188"/>
                <a:gd name="T14" fmla="*/ 0 w 205"/>
                <a:gd name="T15" fmla="*/ 101 h 188"/>
                <a:gd name="T16" fmla="*/ 0 w 205"/>
                <a:gd name="T17" fmla="*/ 0 h 188"/>
                <a:gd name="T18" fmla="*/ 173 w 205"/>
                <a:gd name="T19" fmla="*/ 0 h 1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5" h="188">
                  <a:moveTo>
                    <a:pt x="173" y="0"/>
                  </a:moveTo>
                  <a:cubicBezTo>
                    <a:pt x="173" y="40"/>
                    <a:pt x="173" y="40"/>
                    <a:pt x="173" y="40"/>
                  </a:cubicBezTo>
                  <a:cubicBezTo>
                    <a:pt x="190" y="39"/>
                    <a:pt x="205" y="52"/>
                    <a:pt x="205" y="69"/>
                  </a:cubicBezTo>
                  <a:cubicBezTo>
                    <a:pt x="205" y="87"/>
                    <a:pt x="190" y="102"/>
                    <a:pt x="173" y="103"/>
                  </a:cubicBezTo>
                  <a:cubicBezTo>
                    <a:pt x="173" y="103"/>
                    <a:pt x="173" y="103"/>
                    <a:pt x="173" y="103"/>
                  </a:cubicBezTo>
                  <a:cubicBezTo>
                    <a:pt x="172" y="150"/>
                    <a:pt x="134" y="188"/>
                    <a:pt x="86" y="188"/>
                  </a:cubicBezTo>
                  <a:cubicBezTo>
                    <a:pt x="86" y="188"/>
                    <a:pt x="86" y="188"/>
                    <a:pt x="86" y="188"/>
                  </a:cubicBezTo>
                  <a:cubicBezTo>
                    <a:pt x="39" y="188"/>
                    <a:pt x="0" y="149"/>
                    <a:pt x="0" y="101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73" y="0"/>
                  </a:lnTo>
                  <a:close/>
                </a:path>
              </a:pathLst>
            </a:custGeom>
            <a:solidFill>
              <a:srgbClr val="EBB3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6" name="íṧľíḓé"/>
            <p:cNvSpPr/>
            <p:nvPr/>
          </p:nvSpPr>
          <p:spPr bwMode="auto">
            <a:xfrm>
              <a:off x="7116772" y="2223467"/>
              <a:ext cx="208275" cy="323374"/>
            </a:xfrm>
            <a:custGeom>
              <a:gdLst>
                <a:gd name="T0" fmla="*/ 30 w 32"/>
                <a:gd name="T1" fmla="*/ 5 h 50"/>
                <a:gd name="T2" fmla="*/ 32 w 32"/>
                <a:gd name="T3" fmla="*/ 16 h 50"/>
                <a:gd name="T4" fmla="*/ 0 w 32"/>
                <a:gd name="T5" fmla="*/ 50 h 50"/>
                <a:gd name="T6" fmla="*/ 0 w 32"/>
                <a:gd name="T7" fmla="*/ 50 h 50"/>
                <a:gd name="T8" fmla="*/ 0 w 32"/>
                <a:gd name="T9" fmla="*/ 50 h 50"/>
                <a:gd name="T10" fmla="*/ 0 w 32"/>
                <a:gd name="T11" fmla="*/ 38 h 50"/>
                <a:gd name="T12" fmla="*/ 1 w 32"/>
                <a:gd name="T13" fmla="*/ 18 h 50"/>
                <a:gd name="T14" fmla="*/ 2 w 32"/>
                <a:gd name="T15" fmla="*/ 7 h 50"/>
                <a:gd name="T16" fmla="*/ 30 w 32"/>
                <a:gd name="T17" fmla="*/ 5 h 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2" h="50">
                  <a:moveTo>
                    <a:pt x="30" y="5"/>
                  </a:moveTo>
                  <a:cubicBezTo>
                    <a:pt x="31" y="9"/>
                    <a:pt x="32" y="12"/>
                    <a:pt x="32" y="16"/>
                  </a:cubicBezTo>
                  <a:cubicBezTo>
                    <a:pt x="32" y="34"/>
                    <a:pt x="17" y="49"/>
                    <a:pt x="0" y="50"/>
                  </a:cubicBezTo>
                  <a:cubicBezTo>
                    <a:pt x="0" y="50"/>
                    <a:pt x="0" y="50"/>
                    <a:pt x="0" y="50"/>
                  </a:cubicBezTo>
                  <a:cubicBezTo>
                    <a:pt x="0" y="50"/>
                    <a:pt x="0" y="50"/>
                    <a:pt x="0" y="50"/>
                  </a:cubicBezTo>
                  <a:cubicBezTo>
                    <a:pt x="0" y="38"/>
                    <a:pt x="0" y="38"/>
                    <a:pt x="0" y="38"/>
                  </a:cubicBezTo>
                  <a:cubicBezTo>
                    <a:pt x="18" y="33"/>
                    <a:pt x="14" y="13"/>
                    <a:pt x="1" y="18"/>
                  </a:cubicBezTo>
                  <a:cubicBezTo>
                    <a:pt x="2" y="7"/>
                    <a:pt x="2" y="7"/>
                    <a:pt x="2" y="7"/>
                  </a:cubicBezTo>
                  <a:cubicBezTo>
                    <a:pt x="2" y="7"/>
                    <a:pt x="18" y="0"/>
                    <a:pt x="30" y="5"/>
                  </a:cubicBezTo>
                  <a:close/>
                </a:path>
              </a:pathLst>
            </a:custGeom>
            <a:solidFill>
              <a:srgbClr val="DC8C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7" name="íš1îḋe"/>
            <p:cNvSpPr/>
            <p:nvPr/>
          </p:nvSpPr>
          <p:spPr bwMode="auto">
            <a:xfrm>
              <a:off x="5990445" y="1878169"/>
              <a:ext cx="460397" cy="1203062"/>
            </a:xfrm>
            <a:custGeom>
              <a:gdLst>
                <a:gd name="T0" fmla="*/ 70 w 71"/>
                <a:gd name="T1" fmla="*/ 0 h 185"/>
                <a:gd name="T2" fmla="*/ 67 w 71"/>
                <a:gd name="T3" fmla="*/ 61 h 185"/>
                <a:gd name="T4" fmla="*/ 62 w 71"/>
                <a:gd name="T5" fmla="*/ 95 h 185"/>
                <a:gd name="T6" fmla="*/ 62 w 71"/>
                <a:gd name="T7" fmla="*/ 185 h 185"/>
                <a:gd name="T8" fmla="*/ 0 w 71"/>
                <a:gd name="T9" fmla="*/ 101 h 185"/>
                <a:gd name="T10" fmla="*/ 0 w 71"/>
                <a:gd name="T11" fmla="*/ 0 h 185"/>
                <a:gd name="T12" fmla="*/ 70 w 71"/>
                <a:gd name="T13" fmla="*/ 0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1" h="185">
                  <a:moveTo>
                    <a:pt x="70" y="0"/>
                  </a:moveTo>
                  <a:cubicBezTo>
                    <a:pt x="71" y="19"/>
                    <a:pt x="69" y="38"/>
                    <a:pt x="67" y="61"/>
                  </a:cubicBezTo>
                  <a:cubicBezTo>
                    <a:pt x="44" y="42"/>
                    <a:pt x="28" y="80"/>
                    <a:pt x="62" y="95"/>
                  </a:cubicBezTo>
                  <a:cubicBezTo>
                    <a:pt x="62" y="185"/>
                    <a:pt x="62" y="185"/>
                    <a:pt x="62" y="185"/>
                  </a:cubicBezTo>
                  <a:cubicBezTo>
                    <a:pt x="26" y="174"/>
                    <a:pt x="0" y="141"/>
                    <a:pt x="0" y="101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rgbClr val="DC8C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" name="išļîḋè"/>
            <p:cNvSpPr/>
            <p:nvPr/>
          </p:nvSpPr>
          <p:spPr bwMode="auto">
            <a:xfrm>
              <a:off x="5990445" y="1878169"/>
              <a:ext cx="1126329" cy="293230"/>
            </a:xfrm>
            <a:custGeom>
              <a:gdLst>
                <a:gd name="T0" fmla="*/ 0 w 411"/>
                <a:gd name="T1" fmla="*/ 0 h 107"/>
                <a:gd name="T2" fmla="*/ 411 w 411"/>
                <a:gd name="T3" fmla="*/ 0 h 107"/>
                <a:gd name="T4" fmla="*/ 411 w 411"/>
                <a:gd name="T5" fmla="*/ 107 h 107"/>
                <a:gd name="T6" fmla="*/ 403 w 411"/>
                <a:gd name="T7" fmla="*/ 12 h 107"/>
                <a:gd name="T8" fmla="*/ 0 w 411"/>
                <a:gd name="T9" fmla="*/ 19 h 107"/>
                <a:gd name="T10" fmla="*/ 0 w 411"/>
                <a:gd name="T11" fmla="*/ 0 h 10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11" h="107">
                  <a:moveTo>
                    <a:pt x="0" y="0"/>
                  </a:moveTo>
                  <a:lnTo>
                    <a:pt x="411" y="0"/>
                  </a:lnTo>
                  <a:lnTo>
                    <a:pt x="411" y="107"/>
                  </a:lnTo>
                  <a:lnTo>
                    <a:pt x="403" y="12"/>
                  </a:lnTo>
                  <a:lnTo>
                    <a:pt x="0" y="1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C8C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" name="ïṩḻîḋe"/>
            <p:cNvSpPr/>
            <p:nvPr/>
          </p:nvSpPr>
          <p:spPr bwMode="auto">
            <a:xfrm>
              <a:off x="6412475" y="2404337"/>
              <a:ext cx="109618" cy="79474"/>
            </a:xfrm>
            <a:custGeom>
              <a:gdLst>
                <a:gd name="T0" fmla="*/ 10 w 17"/>
                <a:gd name="T1" fmla="*/ 1 h 12"/>
                <a:gd name="T2" fmla="*/ 16 w 17"/>
                <a:gd name="T3" fmla="*/ 10 h 12"/>
                <a:gd name="T4" fmla="*/ 14 w 17"/>
                <a:gd name="T5" fmla="*/ 12 h 12"/>
                <a:gd name="T6" fmla="*/ 9 w 17"/>
                <a:gd name="T7" fmla="*/ 5 h 12"/>
                <a:gd name="T8" fmla="*/ 1 w 17"/>
                <a:gd name="T9" fmla="*/ 8 h 12"/>
                <a:gd name="T10" fmla="*/ 1 w 17"/>
                <a:gd name="T11" fmla="*/ 4 h 12"/>
                <a:gd name="T12" fmla="*/ 10 w 17"/>
                <a:gd name="T13" fmla="*/ 1 h 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2">
                  <a:moveTo>
                    <a:pt x="10" y="1"/>
                  </a:moveTo>
                  <a:cubicBezTo>
                    <a:pt x="14" y="3"/>
                    <a:pt x="17" y="6"/>
                    <a:pt x="16" y="10"/>
                  </a:cubicBezTo>
                  <a:cubicBezTo>
                    <a:pt x="15" y="11"/>
                    <a:pt x="15" y="12"/>
                    <a:pt x="14" y="12"/>
                  </a:cubicBezTo>
                  <a:cubicBezTo>
                    <a:pt x="14" y="9"/>
                    <a:pt x="12" y="6"/>
                    <a:pt x="9" y="5"/>
                  </a:cubicBezTo>
                  <a:cubicBezTo>
                    <a:pt x="5" y="4"/>
                    <a:pt x="2" y="5"/>
                    <a:pt x="1" y="8"/>
                  </a:cubicBezTo>
                  <a:cubicBezTo>
                    <a:pt x="0" y="6"/>
                    <a:pt x="0" y="5"/>
                    <a:pt x="1" y="4"/>
                  </a:cubicBezTo>
                  <a:cubicBezTo>
                    <a:pt x="2" y="1"/>
                    <a:pt x="6" y="0"/>
                    <a:pt x="10" y="1"/>
                  </a:cubicBezTo>
                  <a:close/>
                </a:path>
              </a:pathLst>
            </a:custGeom>
            <a:solidFill>
              <a:srgbClr val="DC8C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0" name="iś1ïḓe"/>
            <p:cNvSpPr/>
            <p:nvPr/>
          </p:nvSpPr>
          <p:spPr bwMode="auto">
            <a:xfrm>
              <a:off x="6360406" y="2659200"/>
              <a:ext cx="274046" cy="137023"/>
            </a:xfrm>
            <a:custGeom>
              <a:gdLst>
                <a:gd name="T0" fmla="*/ 42 w 42"/>
                <a:gd name="T1" fmla="*/ 0 h 21"/>
                <a:gd name="T2" fmla="*/ 21 w 42"/>
                <a:gd name="T3" fmla="*/ 21 h 21"/>
                <a:gd name="T4" fmla="*/ 0 w 42"/>
                <a:gd name="T5" fmla="*/ 0 h 21"/>
                <a:gd name="T6" fmla="*/ 42 w 42"/>
                <a:gd name="T7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2" h="21">
                  <a:moveTo>
                    <a:pt x="42" y="0"/>
                  </a:moveTo>
                  <a:cubicBezTo>
                    <a:pt x="42" y="11"/>
                    <a:pt x="33" y="21"/>
                    <a:pt x="21" y="21"/>
                  </a:cubicBezTo>
                  <a:cubicBezTo>
                    <a:pt x="9" y="21"/>
                    <a:pt x="0" y="11"/>
                    <a:pt x="0" y="0"/>
                  </a:cubicBezTo>
                  <a:lnTo>
                    <a:pt x="42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1" name="ïšļíḋé"/>
            <p:cNvSpPr/>
            <p:nvPr/>
          </p:nvSpPr>
          <p:spPr bwMode="auto">
            <a:xfrm>
              <a:off x="6596085" y="1982306"/>
              <a:ext cx="356259" cy="123321"/>
            </a:xfrm>
            <a:custGeom>
              <a:gdLst>
                <a:gd name="T0" fmla="*/ 55 w 55"/>
                <a:gd name="T1" fmla="*/ 15 h 19"/>
                <a:gd name="T2" fmla="*/ 4 w 55"/>
                <a:gd name="T3" fmla="*/ 19 h 19"/>
                <a:gd name="T4" fmla="*/ 55 w 55"/>
                <a:gd name="T5" fmla="*/ 15 h 1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5" h="19">
                  <a:moveTo>
                    <a:pt x="55" y="15"/>
                  </a:moveTo>
                  <a:cubicBezTo>
                    <a:pt x="4" y="19"/>
                    <a:pt x="4" y="19"/>
                    <a:pt x="4" y="19"/>
                  </a:cubicBezTo>
                  <a:cubicBezTo>
                    <a:pt x="0" y="0"/>
                    <a:pt x="42" y="0"/>
                    <a:pt x="55" y="15"/>
                  </a:cubicBezTo>
                  <a:close/>
                </a:path>
              </a:pathLst>
            </a:custGeom>
            <a:solidFill>
              <a:srgbClr val="4234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2" name="ïśľîḑê"/>
            <p:cNvSpPr/>
            <p:nvPr/>
          </p:nvSpPr>
          <p:spPr bwMode="auto">
            <a:xfrm>
              <a:off x="6056216" y="1982306"/>
              <a:ext cx="356259" cy="123321"/>
            </a:xfrm>
            <a:custGeom>
              <a:gdLst>
                <a:gd name="T0" fmla="*/ 0 w 55"/>
                <a:gd name="T1" fmla="*/ 15 h 19"/>
                <a:gd name="T2" fmla="*/ 52 w 55"/>
                <a:gd name="T3" fmla="*/ 19 h 19"/>
                <a:gd name="T4" fmla="*/ 0 w 55"/>
                <a:gd name="T5" fmla="*/ 15 h 1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5" h="19">
                  <a:moveTo>
                    <a:pt x="0" y="15"/>
                  </a:moveTo>
                  <a:cubicBezTo>
                    <a:pt x="52" y="19"/>
                    <a:pt x="52" y="19"/>
                    <a:pt x="52" y="19"/>
                  </a:cubicBezTo>
                  <a:cubicBezTo>
                    <a:pt x="55" y="0"/>
                    <a:pt x="14" y="0"/>
                    <a:pt x="0" y="15"/>
                  </a:cubicBezTo>
                  <a:close/>
                </a:path>
              </a:pathLst>
            </a:custGeom>
            <a:solidFill>
              <a:srgbClr val="4234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3" name="iṣlíḋé"/>
            <p:cNvSpPr/>
            <p:nvPr/>
          </p:nvSpPr>
          <p:spPr bwMode="auto">
            <a:xfrm>
              <a:off x="4883300" y="3725237"/>
              <a:ext cx="1131810" cy="1808702"/>
            </a:xfrm>
            <a:custGeom>
              <a:gdLst>
                <a:gd name="T0" fmla="*/ 413 w 413"/>
                <a:gd name="T1" fmla="*/ 33 h 660"/>
                <a:gd name="T2" fmla="*/ 304 w 413"/>
                <a:gd name="T3" fmla="*/ 0 h 660"/>
                <a:gd name="T4" fmla="*/ 0 w 413"/>
                <a:gd name="T5" fmla="*/ 653 h 660"/>
                <a:gd name="T6" fmla="*/ 314 w 413"/>
                <a:gd name="T7" fmla="*/ 660 h 660"/>
                <a:gd name="T8" fmla="*/ 413 w 413"/>
                <a:gd name="T9" fmla="*/ 33 h 6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2" h="660">
                  <a:moveTo>
                    <a:pt x="413" y="33"/>
                  </a:moveTo>
                  <a:lnTo>
                    <a:pt x="304" y="0"/>
                  </a:lnTo>
                  <a:lnTo>
                    <a:pt x="0" y="653"/>
                  </a:lnTo>
                  <a:lnTo>
                    <a:pt x="314" y="660"/>
                  </a:lnTo>
                  <a:lnTo>
                    <a:pt x="413" y="33"/>
                  </a:lnTo>
                  <a:close/>
                </a:path>
              </a:pathLst>
            </a:custGeom>
            <a:solidFill>
              <a:srgbClr val="B840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4" name="îṣḷidé"/>
            <p:cNvSpPr/>
            <p:nvPr/>
          </p:nvSpPr>
          <p:spPr bwMode="auto">
            <a:xfrm>
              <a:off x="5450574" y="3308688"/>
              <a:ext cx="2178665" cy="2825412"/>
            </a:xfrm>
            <a:custGeom>
              <a:gdLst>
                <a:gd name="T0" fmla="*/ 229 w 335"/>
                <a:gd name="T1" fmla="*/ 0 h 434"/>
                <a:gd name="T2" fmla="*/ 314 w 335"/>
                <a:gd name="T3" fmla="*/ 55 h 434"/>
                <a:gd name="T4" fmla="*/ 335 w 335"/>
                <a:gd name="T5" fmla="*/ 373 h 434"/>
                <a:gd name="T6" fmla="*/ 145 w 335"/>
                <a:gd name="T7" fmla="*/ 434 h 434"/>
                <a:gd name="T8" fmla="*/ 0 w 335"/>
                <a:gd name="T9" fmla="*/ 400 h 434"/>
                <a:gd name="T10" fmla="*/ 41 w 335"/>
                <a:gd name="T11" fmla="*/ 64 h 434"/>
                <a:gd name="T12" fmla="*/ 132 w 335"/>
                <a:gd name="T13" fmla="*/ 0 h 434"/>
                <a:gd name="T14" fmla="*/ 229 w 335"/>
                <a:gd name="T15" fmla="*/ 0 h 4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35" h="432">
                  <a:moveTo>
                    <a:pt x="229" y="0"/>
                  </a:moveTo>
                  <a:cubicBezTo>
                    <a:pt x="314" y="55"/>
                    <a:pt x="314" y="55"/>
                    <a:pt x="314" y="55"/>
                  </a:cubicBezTo>
                  <a:cubicBezTo>
                    <a:pt x="335" y="373"/>
                    <a:pt x="335" y="373"/>
                    <a:pt x="335" y="373"/>
                  </a:cubicBezTo>
                  <a:cubicBezTo>
                    <a:pt x="281" y="412"/>
                    <a:pt x="215" y="434"/>
                    <a:pt x="145" y="434"/>
                  </a:cubicBezTo>
                  <a:cubicBezTo>
                    <a:pt x="93" y="434"/>
                    <a:pt x="43" y="422"/>
                    <a:pt x="0" y="400"/>
                  </a:cubicBezTo>
                  <a:cubicBezTo>
                    <a:pt x="41" y="64"/>
                    <a:pt x="41" y="64"/>
                    <a:pt x="41" y="64"/>
                  </a:cubicBezTo>
                  <a:cubicBezTo>
                    <a:pt x="132" y="0"/>
                    <a:pt x="132" y="0"/>
                    <a:pt x="132" y="0"/>
                  </a:cubicBezTo>
                  <a:cubicBezTo>
                    <a:pt x="123" y="32"/>
                    <a:pt x="196" y="33"/>
                    <a:pt x="229" y="0"/>
                  </a:cubicBezTo>
                  <a:close/>
                </a:path>
              </a:pathLst>
            </a:custGeom>
            <a:solidFill>
              <a:srgbClr val="CF49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5" name="iŝļídè"/>
            <p:cNvSpPr/>
            <p:nvPr/>
          </p:nvSpPr>
          <p:spPr bwMode="auto">
            <a:xfrm>
              <a:off x="5450574" y="3966397"/>
              <a:ext cx="2178665" cy="2167703"/>
            </a:xfrm>
            <a:custGeom>
              <a:gdLst>
                <a:gd name="T0" fmla="*/ 317 w 335"/>
                <a:gd name="T1" fmla="*/ 0 h 333"/>
                <a:gd name="T2" fmla="*/ 335 w 335"/>
                <a:gd name="T3" fmla="*/ 272 h 333"/>
                <a:gd name="T4" fmla="*/ 145 w 335"/>
                <a:gd name="T5" fmla="*/ 333 h 333"/>
                <a:gd name="T6" fmla="*/ 0 w 335"/>
                <a:gd name="T7" fmla="*/ 299 h 333"/>
                <a:gd name="T8" fmla="*/ 18 w 335"/>
                <a:gd name="T9" fmla="*/ 152 h 333"/>
                <a:gd name="T10" fmla="*/ 291 w 335"/>
                <a:gd name="T11" fmla="*/ 142 h 333"/>
                <a:gd name="T12" fmla="*/ 273 w 335"/>
                <a:gd name="T13" fmla="*/ 23 h 333"/>
                <a:gd name="T14" fmla="*/ 317 w 335"/>
                <a:gd name="T15" fmla="*/ 0 h 33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35" h="333">
                  <a:moveTo>
                    <a:pt x="317" y="0"/>
                  </a:moveTo>
                  <a:cubicBezTo>
                    <a:pt x="335" y="272"/>
                    <a:pt x="335" y="272"/>
                    <a:pt x="335" y="272"/>
                  </a:cubicBezTo>
                  <a:cubicBezTo>
                    <a:pt x="281" y="311"/>
                    <a:pt x="215" y="333"/>
                    <a:pt x="145" y="333"/>
                  </a:cubicBezTo>
                  <a:cubicBezTo>
                    <a:pt x="93" y="333"/>
                    <a:pt x="43" y="321"/>
                    <a:pt x="0" y="299"/>
                  </a:cubicBezTo>
                  <a:cubicBezTo>
                    <a:pt x="18" y="152"/>
                    <a:pt x="18" y="152"/>
                    <a:pt x="18" y="152"/>
                  </a:cubicBezTo>
                  <a:cubicBezTo>
                    <a:pt x="48" y="328"/>
                    <a:pt x="309" y="263"/>
                    <a:pt x="291" y="142"/>
                  </a:cubicBezTo>
                  <a:cubicBezTo>
                    <a:pt x="273" y="23"/>
                    <a:pt x="273" y="23"/>
                    <a:pt x="273" y="23"/>
                  </a:cubicBezTo>
                  <a:lnTo>
                    <a:pt x="317" y="0"/>
                  </a:lnTo>
                  <a:close/>
                </a:path>
              </a:pathLst>
            </a:custGeom>
            <a:solidFill>
              <a:srgbClr val="B840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6" name="íṥliḓè"/>
            <p:cNvSpPr/>
            <p:nvPr/>
          </p:nvSpPr>
          <p:spPr bwMode="auto">
            <a:xfrm>
              <a:off x="6127467" y="3980101"/>
              <a:ext cx="616604" cy="591939"/>
            </a:xfrm>
            <a:custGeom>
              <a:gdLst>
                <a:gd name="T0" fmla="*/ 51 w 95"/>
                <a:gd name="T1" fmla="*/ 0 h 91"/>
                <a:gd name="T2" fmla="*/ 94 w 95"/>
                <a:gd name="T3" fmla="*/ 46 h 91"/>
                <a:gd name="T4" fmla="*/ 93 w 95"/>
                <a:gd name="T5" fmla="*/ 49 h 91"/>
                <a:gd name="T6" fmla="*/ 62 w 95"/>
                <a:gd name="T7" fmla="*/ 24 h 91"/>
                <a:gd name="T8" fmla="*/ 26 w 95"/>
                <a:gd name="T9" fmla="*/ 58 h 91"/>
                <a:gd name="T10" fmla="*/ 52 w 95"/>
                <a:gd name="T11" fmla="*/ 91 h 91"/>
                <a:gd name="T12" fmla="*/ 45 w 95"/>
                <a:gd name="T13" fmla="*/ 91 h 91"/>
                <a:gd name="T14" fmla="*/ 2 w 95"/>
                <a:gd name="T15" fmla="*/ 46 h 91"/>
                <a:gd name="T16" fmla="*/ 51 w 95"/>
                <a:gd name="T17" fmla="*/ 0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95" h="91">
                  <a:moveTo>
                    <a:pt x="51" y="0"/>
                  </a:moveTo>
                  <a:cubicBezTo>
                    <a:pt x="76" y="0"/>
                    <a:pt x="95" y="20"/>
                    <a:pt x="94" y="46"/>
                  </a:cubicBezTo>
                  <a:cubicBezTo>
                    <a:pt x="93" y="47"/>
                    <a:pt x="93" y="48"/>
                    <a:pt x="93" y="49"/>
                  </a:cubicBezTo>
                  <a:cubicBezTo>
                    <a:pt x="91" y="35"/>
                    <a:pt x="78" y="24"/>
                    <a:pt x="62" y="24"/>
                  </a:cubicBezTo>
                  <a:cubicBezTo>
                    <a:pt x="43" y="24"/>
                    <a:pt x="27" y="39"/>
                    <a:pt x="26" y="58"/>
                  </a:cubicBezTo>
                  <a:cubicBezTo>
                    <a:pt x="25" y="74"/>
                    <a:pt x="36" y="88"/>
                    <a:pt x="52" y="91"/>
                  </a:cubicBezTo>
                  <a:cubicBezTo>
                    <a:pt x="49" y="91"/>
                    <a:pt x="47" y="91"/>
                    <a:pt x="45" y="91"/>
                  </a:cubicBezTo>
                  <a:cubicBezTo>
                    <a:pt x="20" y="91"/>
                    <a:pt x="0" y="71"/>
                    <a:pt x="2" y="46"/>
                  </a:cubicBezTo>
                  <a:cubicBezTo>
                    <a:pt x="4" y="20"/>
                    <a:pt x="26" y="0"/>
                    <a:pt x="51" y="0"/>
                  </a:cubicBezTo>
                  <a:close/>
                </a:path>
              </a:pathLst>
            </a:custGeom>
            <a:solidFill>
              <a:srgbClr val="4234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7" name="íṧļïḑê"/>
            <p:cNvSpPr/>
            <p:nvPr/>
          </p:nvSpPr>
          <p:spPr bwMode="auto">
            <a:xfrm>
              <a:off x="6237086" y="3379940"/>
              <a:ext cx="734443" cy="202794"/>
            </a:xfrm>
            <a:custGeom>
              <a:gdLst>
                <a:gd name="T0" fmla="*/ 4 w 113"/>
                <a:gd name="T1" fmla="*/ 4 h 31"/>
                <a:gd name="T2" fmla="*/ 39 w 113"/>
                <a:gd name="T3" fmla="*/ 27 h 31"/>
                <a:gd name="T4" fmla="*/ 112 w 113"/>
                <a:gd name="T5" fmla="*/ 0 h 31"/>
                <a:gd name="T6" fmla="*/ 113 w 113"/>
                <a:gd name="T7" fmla="*/ 1 h 31"/>
                <a:gd name="T8" fmla="*/ 39 w 113"/>
                <a:gd name="T9" fmla="*/ 28 h 31"/>
                <a:gd name="T10" fmla="*/ 3 w 113"/>
                <a:gd name="T11" fmla="*/ 4 h 31"/>
                <a:gd name="T12" fmla="*/ 4 w 113"/>
                <a:gd name="T13" fmla="*/ 4 h 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13" h="31">
                  <a:moveTo>
                    <a:pt x="4" y="4"/>
                  </a:moveTo>
                  <a:cubicBezTo>
                    <a:pt x="4" y="4"/>
                    <a:pt x="1" y="24"/>
                    <a:pt x="39" y="27"/>
                  </a:cubicBezTo>
                  <a:cubicBezTo>
                    <a:pt x="78" y="30"/>
                    <a:pt x="112" y="0"/>
                    <a:pt x="112" y="0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3" y="1"/>
                    <a:pt x="78" y="31"/>
                    <a:pt x="39" y="28"/>
                  </a:cubicBezTo>
                  <a:cubicBezTo>
                    <a:pt x="0" y="25"/>
                    <a:pt x="3" y="4"/>
                    <a:pt x="3" y="4"/>
                  </a:cubicBezTo>
                  <a:lnTo>
                    <a:pt x="4" y="4"/>
                  </a:lnTo>
                  <a:close/>
                </a:path>
              </a:pathLst>
            </a:custGeom>
            <a:solidFill>
              <a:srgbClr val="4234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8" name="ï$ḻiḍé"/>
            <p:cNvSpPr/>
            <p:nvPr/>
          </p:nvSpPr>
          <p:spPr bwMode="auto">
            <a:xfrm>
              <a:off x="5488940" y="3848559"/>
              <a:ext cx="221978" cy="1726488"/>
            </a:xfrm>
            <a:custGeom>
              <a:gdLst>
                <a:gd name="T0" fmla="*/ 34 w 34"/>
                <a:gd name="T1" fmla="*/ 0 h 265"/>
                <a:gd name="T2" fmla="*/ 0 w 34"/>
                <a:gd name="T3" fmla="*/ 265 h 265"/>
                <a:gd name="T4" fmla="*/ 34 w 34"/>
                <a:gd name="T5" fmla="*/ 0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4" h="265">
                  <a:moveTo>
                    <a:pt x="34" y="0"/>
                  </a:moveTo>
                  <a:cubicBezTo>
                    <a:pt x="0" y="265"/>
                    <a:pt x="0" y="265"/>
                    <a:pt x="0" y="265"/>
                  </a:cubicBezTo>
                  <a:cubicBezTo>
                    <a:pt x="0" y="265"/>
                    <a:pt x="1" y="128"/>
                    <a:pt x="34" y="0"/>
                  </a:cubicBezTo>
                  <a:close/>
                </a:path>
              </a:pathLst>
            </a:custGeom>
            <a:solidFill>
              <a:srgbClr val="E488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9" name="ïṧ1íḍe"/>
            <p:cNvSpPr/>
            <p:nvPr/>
          </p:nvSpPr>
          <p:spPr bwMode="auto">
            <a:xfrm>
              <a:off x="6601566" y="3667688"/>
              <a:ext cx="1899138" cy="1814183"/>
            </a:xfrm>
            <a:custGeom>
              <a:gdLst>
                <a:gd name="T0" fmla="*/ 80 w 292"/>
                <a:gd name="T1" fmla="*/ 32 h 279"/>
                <a:gd name="T2" fmla="*/ 137 w 292"/>
                <a:gd name="T3" fmla="*/ 0 h 279"/>
                <a:gd name="T4" fmla="*/ 258 w 292"/>
                <a:gd name="T5" fmla="*/ 191 h 279"/>
                <a:gd name="T6" fmla="*/ 228 w 292"/>
                <a:gd name="T7" fmla="*/ 255 h 279"/>
                <a:gd name="T8" fmla="*/ 1 w 292"/>
                <a:gd name="T9" fmla="*/ 279 h 279"/>
                <a:gd name="T10" fmla="*/ 0 w 292"/>
                <a:gd name="T11" fmla="*/ 240 h 279"/>
                <a:gd name="T12" fmla="*/ 149 w 292"/>
                <a:gd name="T13" fmla="*/ 190 h 279"/>
                <a:gd name="T14" fmla="*/ 80 w 292"/>
                <a:gd name="T15" fmla="*/ 32 h 2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2" h="279">
                  <a:moveTo>
                    <a:pt x="80" y="32"/>
                  </a:moveTo>
                  <a:cubicBezTo>
                    <a:pt x="137" y="0"/>
                    <a:pt x="137" y="0"/>
                    <a:pt x="137" y="0"/>
                  </a:cubicBezTo>
                  <a:cubicBezTo>
                    <a:pt x="258" y="191"/>
                    <a:pt x="258" y="191"/>
                    <a:pt x="258" y="191"/>
                  </a:cubicBezTo>
                  <a:cubicBezTo>
                    <a:pt x="258" y="191"/>
                    <a:pt x="292" y="237"/>
                    <a:pt x="228" y="255"/>
                  </a:cubicBezTo>
                  <a:cubicBezTo>
                    <a:pt x="163" y="272"/>
                    <a:pt x="1" y="279"/>
                    <a:pt x="1" y="279"/>
                  </a:cubicBezTo>
                  <a:cubicBezTo>
                    <a:pt x="0" y="240"/>
                    <a:pt x="0" y="240"/>
                    <a:pt x="0" y="240"/>
                  </a:cubicBezTo>
                  <a:cubicBezTo>
                    <a:pt x="149" y="190"/>
                    <a:pt x="149" y="190"/>
                    <a:pt x="149" y="190"/>
                  </a:cubicBezTo>
                  <a:lnTo>
                    <a:pt x="80" y="32"/>
                  </a:lnTo>
                  <a:close/>
                </a:path>
              </a:pathLst>
            </a:custGeom>
            <a:solidFill>
              <a:srgbClr val="CF49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0" name="iŝḷïdé"/>
            <p:cNvSpPr/>
            <p:nvPr/>
          </p:nvSpPr>
          <p:spPr bwMode="auto">
            <a:xfrm>
              <a:off x="6067177" y="5229749"/>
              <a:ext cx="539871" cy="416550"/>
            </a:xfrm>
            <a:custGeom>
              <a:gdLst>
                <a:gd name="T0" fmla="*/ 195 w 197"/>
                <a:gd name="T1" fmla="*/ 0 h 152"/>
                <a:gd name="T2" fmla="*/ 0 w 197"/>
                <a:gd name="T3" fmla="*/ 19 h 152"/>
                <a:gd name="T4" fmla="*/ 117 w 197"/>
                <a:gd name="T5" fmla="*/ 152 h 152"/>
                <a:gd name="T6" fmla="*/ 197 w 197"/>
                <a:gd name="T7" fmla="*/ 92 h 152"/>
                <a:gd name="T8" fmla="*/ 195 w 197"/>
                <a:gd name="T9" fmla="*/ 0 h 1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7" h="152">
                  <a:moveTo>
                    <a:pt x="195" y="0"/>
                  </a:moveTo>
                  <a:lnTo>
                    <a:pt x="0" y="19"/>
                  </a:lnTo>
                  <a:lnTo>
                    <a:pt x="117" y="152"/>
                  </a:lnTo>
                  <a:lnTo>
                    <a:pt x="197" y="92"/>
                  </a:lnTo>
                  <a:lnTo>
                    <a:pt x="195" y="0"/>
                  </a:lnTo>
                  <a:close/>
                </a:path>
              </a:pathLst>
            </a:custGeom>
            <a:solidFill>
              <a:srgbClr val="EBB39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1" name="iŝlïḋê"/>
            <p:cNvSpPr/>
            <p:nvPr/>
          </p:nvSpPr>
          <p:spPr bwMode="auto">
            <a:xfrm>
              <a:off x="5839719" y="5281817"/>
              <a:ext cx="548091" cy="460397"/>
            </a:xfrm>
            <a:custGeom>
              <a:gdLst>
                <a:gd name="T0" fmla="*/ 35 w 84"/>
                <a:gd name="T1" fmla="*/ 0 h 71"/>
                <a:gd name="T2" fmla="*/ 0 w 84"/>
                <a:gd name="T3" fmla="*/ 56 h 71"/>
                <a:gd name="T4" fmla="*/ 14 w 84"/>
                <a:gd name="T5" fmla="*/ 62 h 71"/>
                <a:gd name="T6" fmla="*/ 25 w 84"/>
                <a:gd name="T7" fmla="*/ 57 h 71"/>
                <a:gd name="T8" fmla="*/ 59 w 84"/>
                <a:gd name="T9" fmla="*/ 71 h 71"/>
                <a:gd name="T10" fmla="*/ 84 w 84"/>
                <a:gd name="T11" fmla="*/ 56 h 71"/>
                <a:gd name="T12" fmla="*/ 35 w 84"/>
                <a:gd name="T13" fmla="*/ 0 h 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4" h="71">
                  <a:moveTo>
                    <a:pt x="35" y="0"/>
                  </a:moveTo>
                  <a:cubicBezTo>
                    <a:pt x="0" y="56"/>
                    <a:pt x="0" y="56"/>
                    <a:pt x="0" y="56"/>
                  </a:cubicBezTo>
                  <a:cubicBezTo>
                    <a:pt x="0" y="56"/>
                    <a:pt x="9" y="61"/>
                    <a:pt x="14" y="62"/>
                  </a:cubicBezTo>
                  <a:cubicBezTo>
                    <a:pt x="20" y="63"/>
                    <a:pt x="25" y="57"/>
                    <a:pt x="25" y="57"/>
                  </a:cubicBezTo>
                  <a:cubicBezTo>
                    <a:pt x="59" y="71"/>
                    <a:pt x="59" y="71"/>
                    <a:pt x="59" y="71"/>
                  </a:cubicBezTo>
                  <a:cubicBezTo>
                    <a:pt x="84" y="56"/>
                    <a:pt x="84" y="56"/>
                    <a:pt x="84" y="56"/>
                  </a:cubicBezTo>
                  <a:lnTo>
                    <a:pt x="35" y="0"/>
                  </a:lnTo>
                  <a:close/>
                </a:path>
              </a:pathLst>
            </a:custGeom>
            <a:solidFill>
              <a:srgbClr val="DC8C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" name="îsḻïďè"/>
            <p:cNvSpPr/>
            <p:nvPr/>
          </p:nvSpPr>
          <p:spPr bwMode="auto">
            <a:xfrm>
              <a:off x="6607047" y="4780314"/>
              <a:ext cx="1367489" cy="449435"/>
            </a:xfrm>
            <a:custGeom>
              <a:gdLst>
                <a:gd name="T0" fmla="*/ 0 w 210"/>
                <a:gd name="T1" fmla="*/ 68 h 69"/>
                <a:gd name="T2" fmla="*/ 210 w 210"/>
                <a:gd name="T3" fmla="*/ 0 h 69"/>
                <a:gd name="T4" fmla="*/ 210 w 210"/>
                <a:gd name="T5" fmla="*/ 1 h 69"/>
                <a:gd name="T6" fmla="*/ 0 w 210"/>
                <a:gd name="T7" fmla="*/ 69 h 69"/>
                <a:gd name="T8" fmla="*/ 0 w 210"/>
                <a:gd name="T9" fmla="*/ 68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0" h="69">
                  <a:moveTo>
                    <a:pt x="0" y="68"/>
                  </a:moveTo>
                  <a:cubicBezTo>
                    <a:pt x="0" y="68"/>
                    <a:pt x="157" y="17"/>
                    <a:pt x="210" y="0"/>
                  </a:cubicBezTo>
                  <a:cubicBezTo>
                    <a:pt x="210" y="1"/>
                    <a:pt x="210" y="1"/>
                    <a:pt x="210" y="1"/>
                  </a:cubicBezTo>
                  <a:cubicBezTo>
                    <a:pt x="158" y="17"/>
                    <a:pt x="0" y="69"/>
                    <a:pt x="0" y="69"/>
                  </a:cubicBezTo>
                  <a:lnTo>
                    <a:pt x="0" y="68"/>
                  </a:lnTo>
                  <a:close/>
                </a:path>
              </a:pathLst>
            </a:custGeom>
            <a:solidFill>
              <a:srgbClr val="4234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" name="iṣḻïḋê"/>
            <p:cNvSpPr/>
            <p:nvPr/>
          </p:nvSpPr>
          <p:spPr bwMode="auto">
            <a:xfrm>
              <a:off x="3751490" y="4473383"/>
              <a:ext cx="2603435" cy="1353786"/>
            </a:xfrm>
            <a:custGeom>
              <a:gdLst>
                <a:gd name="T0" fmla="*/ 17 w 400"/>
                <a:gd name="T1" fmla="*/ 0 h 208"/>
                <a:gd name="T2" fmla="*/ 216 w 400"/>
                <a:gd name="T3" fmla="*/ 0 h 208"/>
                <a:gd name="T4" fmla="*/ 231 w 400"/>
                <a:gd name="T5" fmla="*/ 10 h 208"/>
                <a:gd name="T6" fmla="*/ 303 w 400"/>
                <a:gd name="T7" fmla="*/ 187 h 208"/>
                <a:gd name="T8" fmla="*/ 389 w 400"/>
                <a:gd name="T9" fmla="*/ 187 h 208"/>
                <a:gd name="T10" fmla="*/ 397 w 400"/>
                <a:gd name="T11" fmla="*/ 192 h 208"/>
                <a:gd name="T12" fmla="*/ 399 w 400"/>
                <a:gd name="T13" fmla="*/ 197 h 208"/>
                <a:gd name="T14" fmla="*/ 398 w 400"/>
                <a:gd name="T15" fmla="*/ 204 h 208"/>
                <a:gd name="T16" fmla="*/ 391 w 400"/>
                <a:gd name="T17" fmla="*/ 208 h 208"/>
                <a:gd name="T18" fmla="*/ 84 w 400"/>
                <a:gd name="T19" fmla="*/ 208 h 208"/>
                <a:gd name="T20" fmla="*/ 77 w 400"/>
                <a:gd name="T21" fmla="*/ 203 h 208"/>
                <a:gd name="T22" fmla="*/ 2 w 400"/>
                <a:gd name="T23" fmla="*/ 23 h 208"/>
                <a:gd name="T24" fmla="*/ 4 w 400"/>
                <a:gd name="T25" fmla="*/ 7 h 208"/>
                <a:gd name="T26" fmla="*/ 17 w 400"/>
                <a:gd name="T27" fmla="*/ 0 h 2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00" h="208">
                  <a:moveTo>
                    <a:pt x="17" y="0"/>
                  </a:moveTo>
                  <a:cubicBezTo>
                    <a:pt x="216" y="0"/>
                    <a:pt x="216" y="0"/>
                    <a:pt x="216" y="0"/>
                  </a:cubicBezTo>
                  <a:cubicBezTo>
                    <a:pt x="223" y="0"/>
                    <a:pt x="228" y="4"/>
                    <a:pt x="231" y="10"/>
                  </a:cubicBezTo>
                  <a:cubicBezTo>
                    <a:pt x="303" y="187"/>
                    <a:pt x="303" y="187"/>
                    <a:pt x="303" y="187"/>
                  </a:cubicBezTo>
                  <a:cubicBezTo>
                    <a:pt x="389" y="187"/>
                    <a:pt x="389" y="187"/>
                    <a:pt x="389" y="187"/>
                  </a:cubicBezTo>
                  <a:cubicBezTo>
                    <a:pt x="393" y="187"/>
                    <a:pt x="396" y="189"/>
                    <a:pt x="397" y="192"/>
                  </a:cubicBezTo>
                  <a:cubicBezTo>
                    <a:pt x="399" y="197"/>
                    <a:pt x="399" y="197"/>
                    <a:pt x="399" y="197"/>
                  </a:cubicBezTo>
                  <a:cubicBezTo>
                    <a:pt x="400" y="199"/>
                    <a:pt x="400" y="202"/>
                    <a:pt x="398" y="204"/>
                  </a:cubicBezTo>
                  <a:cubicBezTo>
                    <a:pt x="397" y="207"/>
                    <a:pt x="394" y="208"/>
                    <a:pt x="391" y="208"/>
                  </a:cubicBezTo>
                  <a:cubicBezTo>
                    <a:pt x="84" y="208"/>
                    <a:pt x="84" y="208"/>
                    <a:pt x="84" y="208"/>
                  </a:cubicBezTo>
                  <a:cubicBezTo>
                    <a:pt x="81" y="208"/>
                    <a:pt x="78" y="206"/>
                    <a:pt x="77" y="203"/>
                  </a:cubicBezTo>
                  <a:cubicBezTo>
                    <a:pt x="2" y="23"/>
                    <a:pt x="2" y="23"/>
                    <a:pt x="2" y="23"/>
                  </a:cubicBezTo>
                  <a:cubicBezTo>
                    <a:pt x="0" y="17"/>
                    <a:pt x="1" y="12"/>
                    <a:pt x="4" y="7"/>
                  </a:cubicBezTo>
                  <a:cubicBezTo>
                    <a:pt x="7" y="3"/>
                    <a:pt x="11" y="0"/>
                    <a:pt x="1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" name="îsliḍè"/>
            <p:cNvSpPr/>
            <p:nvPr/>
          </p:nvSpPr>
          <p:spPr bwMode="auto">
            <a:xfrm>
              <a:off x="3798079" y="4506268"/>
              <a:ext cx="2600695" cy="1353786"/>
            </a:xfrm>
            <a:custGeom>
              <a:gdLst>
                <a:gd name="T0" fmla="*/ 17 w 400"/>
                <a:gd name="T1" fmla="*/ 0 h 208"/>
                <a:gd name="T2" fmla="*/ 216 w 400"/>
                <a:gd name="T3" fmla="*/ 0 h 208"/>
                <a:gd name="T4" fmla="*/ 231 w 400"/>
                <a:gd name="T5" fmla="*/ 10 h 208"/>
                <a:gd name="T6" fmla="*/ 303 w 400"/>
                <a:gd name="T7" fmla="*/ 187 h 208"/>
                <a:gd name="T8" fmla="*/ 389 w 400"/>
                <a:gd name="T9" fmla="*/ 187 h 208"/>
                <a:gd name="T10" fmla="*/ 397 w 400"/>
                <a:gd name="T11" fmla="*/ 192 h 208"/>
                <a:gd name="T12" fmla="*/ 399 w 400"/>
                <a:gd name="T13" fmla="*/ 197 h 208"/>
                <a:gd name="T14" fmla="*/ 398 w 400"/>
                <a:gd name="T15" fmla="*/ 204 h 208"/>
                <a:gd name="T16" fmla="*/ 391 w 400"/>
                <a:gd name="T17" fmla="*/ 208 h 208"/>
                <a:gd name="T18" fmla="*/ 84 w 400"/>
                <a:gd name="T19" fmla="*/ 208 h 208"/>
                <a:gd name="T20" fmla="*/ 76 w 400"/>
                <a:gd name="T21" fmla="*/ 203 h 208"/>
                <a:gd name="T22" fmla="*/ 2 w 400"/>
                <a:gd name="T23" fmla="*/ 23 h 208"/>
                <a:gd name="T24" fmla="*/ 3 w 400"/>
                <a:gd name="T25" fmla="*/ 8 h 208"/>
                <a:gd name="T26" fmla="*/ 17 w 400"/>
                <a:gd name="T27" fmla="*/ 0 h 2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00" h="208">
                  <a:moveTo>
                    <a:pt x="17" y="0"/>
                  </a:moveTo>
                  <a:cubicBezTo>
                    <a:pt x="216" y="0"/>
                    <a:pt x="216" y="0"/>
                    <a:pt x="216" y="0"/>
                  </a:cubicBezTo>
                  <a:cubicBezTo>
                    <a:pt x="222" y="0"/>
                    <a:pt x="228" y="4"/>
                    <a:pt x="231" y="10"/>
                  </a:cubicBezTo>
                  <a:cubicBezTo>
                    <a:pt x="303" y="187"/>
                    <a:pt x="303" y="187"/>
                    <a:pt x="303" y="187"/>
                  </a:cubicBezTo>
                  <a:cubicBezTo>
                    <a:pt x="389" y="187"/>
                    <a:pt x="389" y="187"/>
                    <a:pt x="389" y="187"/>
                  </a:cubicBezTo>
                  <a:cubicBezTo>
                    <a:pt x="392" y="187"/>
                    <a:pt x="395" y="189"/>
                    <a:pt x="397" y="192"/>
                  </a:cubicBezTo>
                  <a:cubicBezTo>
                    <a:pt x="399" y="197"/>
                    <a:pt x="399" y="197"/>
                    <a:pt x="399" y="197"/>
                  </a:cubicBezTo>
                  <a:cubicBezTo>
                    <a:pt x="400" y="199"/>
                    <a:pt x="399" y="202"/>
                    <a:pt x="398" y="204"/>
                  </a:cubicBezTo>
                  <a:cubicBezTo>
                    <a:pt x="396" y="207"/>
                    <a:pt x="394" y="208"/>
                    <a:pt x="391" y="208"/>
                  </a:cubicBezTo>
                  <a:cubicBezTo>
                    <a:pt x="84" y="208"/>
                    <a:pt x="84" y="208"/>
                    <a:pt x="84" y="208"/>
                  </a:cubicBezTo>
                  <a:cubicBezTo>
                    <a:pt x="80" y="208"/>
                    <a:pt x="78" y="206"/>
                    <a:pt x="76" y="203"/>
                  </a:cubicBezTo>
                  <a:cubicBezTo>
                    <a:pt x="2" y="23"/>
                    <a:pt x="2" y="23"/>
                    <a:pt x="2" y="23"/>
                  </a:cubicBezTo>
                  <a:cubicBezTo>
                    <a:pt x="0" y="17"/>
                    <a:pt x="0" y="12"/>
                    <a:pt x="3" y="8"/>
                  </a:cubicBezTo>
                  <a:cubicBezTo>
                    <a:pt x="6" y="3"/>
                    <a:pt x="11" y="0"/>
                    <a:pt x="17" y="0"/>
                  </a:cubicBezTo>
                  <a:close/>
                </a:path>
              </a:pathLst>
            </a:custGeom>
            <a:solidFill>
              <a:srgbClr val="4234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5" name="íSliďe"/>
            <p:cNvSpPr/>
            <p:nvPr/>
          </p:nvSpPr>
          <p:spPr bwMode="auto">
            <a:xfrm>
              <a:off x="3798079" y="4506268"/>
              <a:ext cx="1529175" cy="781031"/>
            </a:xfrm>
            <a:custGeom>
              <a:gdLst>
                <a:gd name="T0" fmla="*/ 131 w 235"/>
                <a:gd name="T1" fmla="*/ 79 h 120"/>
                <a:gd name="T2" fmla="*/ 156 w 235"/>
                <a:gd name="T3" fmla="*/ 100 h 120"/>
                <a:gd name="T4" fmla="*/ 139 w 235"/>
                <a:gd name="T5" fmla="*/ 120 h 120"/>
                <a:gd name="T6" fmla="*/ 114 w 235"/>
                <a:gd name="T7" fmla="*/ 100 h 120"/>
                <a:gd name="T8" fmla="*/ 131 w 235"/>
                <a:gd name="T9" fmla="*/ 79 h 120"/>
                <a:gd name="T10" fmla="*/ 17 w 235"/>
                <a:gd name="T11" fmla="*/ 0 h 120"/>
                <a:gd name="T12" fmla="*/ 216 w 235"/>
                <a:gd name="T13" fmla="*/ 0 h 120"/>
                <a:gd name="T14" fmla="*/ 231 w 235"/>
                <a:gd name="T15" fmla="*/ 10 h 120"/>
                <a:gd name="T16" fmla="*/ 235 w 235"/>
                <a:gd name="T17" fmla="*/ 22 h 120"/>
                <a:gd name="T18" fmla="*/ 221 w 235"/>
                <a:gd name="T19" fmla="*/ 12 h 120"/>
                <a:gd name="T20" fmla="*/ 22 w 235"/>
                <a:gd name="T21" fmla="*/ 12 h 120"/>
                <a:gd name="T22" fmla="*/ 8 w 235"/>
                <a:gd name="T23" fmla="*/ 19 h 120"/>
                <a:gd name="T24" fmla="*/ 6 w 235"/>
                <a:gd name="T25" fmla="*/ 33 h 120"/>
                <a:gd name="T26" fmla="*/ 2 w 235"/>
                <a:gd name="T27" fmla="*/ 23 h 120"/>
                <a:gd name="T28" fmla="*/ 3 w 235"/>
                <a:gd name="T29" fmla="*/ 8 h 120"/>
                <a:gd name="T30" fmla="*/ 17 w 235"/>
                <a:gd name="T31" fmla="*/ 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35" h="120">
                  <a:moveTo>
                    <a:pt x="131" y="79"/>
                  </a:moveTo>
                  <a:cubicBezTo>
                    <a:pt x="142" y="79"/>
                    <a:pt x="153" y="88"/>
                    <a:pt x="156" y="100"/>
                  </a:cubicBezTo>
                  <a:cubicBezTo>
                    <a:pt x="158" y="111"/>
                    <a:pt x="151" y="120"/>
                    <a:pt x="139" y="120"/>
                  </a:cubicBezTo>
                  <a:cubicBezTo>
                    <a:pt x="128" y="120"/>
                    <a:pt x="117" y="111"/>
                    <a:pt x="114" y="100"/>
                  </a:cubicBezTo>
                  <a:cubicBezTo>
                    <a:pt x="112" y="88"/>
                    <a:pt x="119" y="79"/>
                    <a:pt x="131" y="79"/>
                  </a:cubicBezTo>
                  <a:close/>
                  <a:moveTo>
                    <a:pt x="17" y="0"/>
                  </a:moveTo>
                  <a:cubicBezTo>
                    <a:pt x="216" y="0"/>
                    <a:pt x="216" y="0"/>
                    <a:pt x="216" y="0"/>
                  </a:cubicBezTo>
                  <a:cubicBezTo>
                    <a:pt x="222" y="0"/>
                    <a:pt x="228" y="4"/>
                    <a:pt x="231" y="10"/>
                  </a:cubicBezTo>
                  <a:cubicBezTo>
                    <a:pt x="235" y="22"/>
                    <a:pt x="235" y="22"/>
                    <a:pt x="235" y="22"/>
                  </a:cubicBezTo>
                  <a:cubicBezTo>
                    <a:pt x="233" y="16"/>
                    <a:pt x="227" y="12"/>
                    <a:pt x="221" y="12"/>
                  </a:cubicBezTo>
                  <a:cubicBezTo>
                    <a:pt x="22" y="12"/>
                    <a:pt x="22" y="12"/>
                    <a:pt x="22" y="12"/>
                  </a:cubicBezTo>
                  <a:cubicBezTo>
                    <a:pt x="16" y="12"/>
                    <a:pt x="11" y="15"/>
                    <a:pt x="8" y="19"/>
                  </a:cubicBezTo>
                  <a:cubicBezTo>
                    <a:pt x="5" y="23"/>
                    <a:pt x="5" y="28"/>
                    <a:pt x="6" y="33"/>
                  </a:cubicBezTo>
                  <a:cubicBezTo>
                    <a:pt x="2" y="23"/>
                    <a:pt x="2" y="23"/>
                    <a:pt x="2" y="23"/>
                  </a:cubicBezTo>
                  <a:cubicBezTo>
                    <a:pt x="0" y="17"/>
                    <a:pt x="0" y="12"/>
                    <a:pt x="3" y="8"/>
                  </a:cubicBezTo>
                  <a:cubicBezTo>
                    <a:pt x="6" y="3"/>
                    <a:pt x="11" y="0"/>
                    <a:pt x="17" y="0"/>
                  </a:cubicBezTo>
                  <a:close/>
                </a:path>
              </a:pathLst>
            </a:custGeom>
            <a:solidFill>
              <a:srgbClr val="6A598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" name="组合 9"/>
          <p:cNvGrpSpPr/>
          <p:nvPr/>
        </p:nvGrpSpPr>
        <p:grpSpPr>
          <a:xfrm>
            <a:off x="5199625" y="1204994"/>
            <a:ext cx="2105891" cy="811306"/>
            <a:chOff x="5199625" y="1204994"/>
            <a:chExt cx="2105891" cy="811306"/>
          </a:xfrm>
        </p:grpSpPr>
        <p:sp>
          <p:nvSpPr>
            <p:cNvPr id="4" name="对话气泡: 圆角矩形 3"/>
            <p:cNvSpPr/>
            <p:nvPr/>
          </p:nvSpPr>
          <p:spPr>
            <a:xfrm>
              <a:off x="5199625" y="1204994"/>
              <a:ext cx="2105891" cy="811306"/>
            </a:xfrm>
            <a:prstGeom prst="wedgeRoundRectCallout">
              <a:avLst>
                <a:gd name="adj1" fmla="val -60265"/>
                <a:gd name="adj2" fmla="val 42268"/>
                <a:gd name="adj3" fmla="val 16667"/>
              </a:avLst>
            </a:prstGeom>
            <a:solidFill>
              <a:srgbClr val="ED7D3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椭圆 4"/>
            <p:cNvSpPr/>
            <p:nvPr/>
          </p:nvSpPr>
          <p:spPr>
            <a:xfrm>
              <a:off x="5349707" y="1321785"/>
              <a:ext cx="577725" cy="577725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rgbClr val="FDF0E7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 b="1">
                  <a:solidFill>
                    <a:srgbClr val="ED7D3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1</a:t>
              </a:r>
              <a:endParaRPr lang="zh-CN" altLang="en-US" sz="2000" b="1">
                <a:solidFill>
                  <a:srgbClr val="ED7D3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" name="矩形 5"/>
            <p:cNvSpPr/>
            <p:nvPr/>
          </p:nvSpPr>
          <p:spPr>
            <a:xfrm>
              <a:off x="5927432" y="1379815"/>
              <a:ext cx="1107996" cy="46166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过滤器</a:t>
              </a:r>
              <a:endPara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106" name="矩形 105"/>
          <p:cNvSpPr/>
          <p:nvPr/>
        </p:nvSpPr>
        <p:spPr>
          <a:xfrm>
            <a:off x="5040322" y="2977979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Clr>
                <a:srgbClr val="0372C1"/>
              </a:buClr>
              <a:buSzPct val="80000"/>
              <a:buFont typeface="Wingdings" panose="05000000000000000000" pitchFamily="2" charset="2"/>
              <a:buChar char="l"/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它分</a:t>
            </a:r>
            <a:r>
              <a:rPr lang="zh-CN" altLang="en-US" b="1">
                <a:solidFill>
                  <a:srgbClr val="0372C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气体过滤器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和</a:t>
            </a:r>
            <a:r>
              <a:rPr lang="zh-CN" altLang="en-US" b="1">
                <a:solidFill>
                  <a:srgbClr val="0372C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液体过滤器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两种。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7" name="矩形 106"/>
          <p:cNvSpPr/>
          <p:nvPr/>
        </p:nvSpPr>
        <p:spPr>
          <a:xfrm>
            <a:off x="5040321" y="3479416"/>
            <a:ext cx="6632195" cy="72898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just">
              <a:lnSpc>
                <a:spcPct val="120000"/>
              </a:lnSpc>
              <a:buClr>
                <a:srgbClr val="0372C1"/>
              </a:buClr>
              <a:buSzPct val="80000"/>
              <a:buFont typeface="Wingdings" panose="05000000000000000000" pitchFamily="2" charset="2"/>
              <a:buChar char="l"/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气体过滤器装在压缩机的</a:t>
            </a:r>
            <a:r>
              <a:rPr lang="zh-CN" altLang="en-US" b="1">
                <a:solidFill>
                  <a:srgbClr val="0372C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吸气管路上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或</a:t>
            </a:r>
            <a:r>
              <a:rPr lang="zh-CN" altLang="en-US" b="1">
                <a:solidFill>
                  <a:srgbClr val="0372C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压缩机的吸气腔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，以防止机械杂质进入压缩机气缸。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0" name="矩形 119"/>
          <p:cNvSpPr/>
          <p:nvPr/>
        </p:nvSpPr>
        <p:spPr>
          <a:xfrm>
            <a:off x="5040321" y="4340503"/>
            <a:ext cx="6632195" cy="72898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just">
              <a:lnSpc>
                <a:spcPct val="120000"/>
              </a:lnSpc>
              <a:buClr>
                <a:srgbClr val="0372C1"/>
              </a:buClr>
              <a:buSzPct val="80000"/>
              <a:buFont typeface="Wingdings" panose="05000000000000000000" pitchFamily="2" charset="2"/>
              <a:buChar char="l"/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液体过滤器一般装在调节阀或自动控制阀前的液体管路上，以防止污物堵塞或损坏阀件。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1" name="矩形 120"/>
          <p:cNvSpPr/>
          <p:nvPr/>
        </p:nvSpPr>
        <p:spPr>
          <a:xfrm>
            <a:off x="5040322" y="5201590"/>
            <a:ext cx="5351818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just">
              <a:buClr>
                <a:srgbClr val="0372C1"/>
              </a:buClr>
              <a:buSzPct val="80000"/>
              <a:buFont typeface="Wingdings" panose="05000000000000000000" pitchFamily="2" charset="2"/>
              <a:buChar char="l"/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过滤器的原理很简单，即用金属丝网阻挡污物。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2" name="矩形 121"/>
          <p:cNvSpPr/>
          <p:nvPr/>
        </p:nvSpPr>
        <p:spPr>
          <a:xfrm>
            <a:off x="5040321" y="5703026"/>
            <a:ext cx="6195620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just">
              <a:buClr>
                <a:srgbClr val="0372C1"/>
              </a:buClr>
              <a:buSzPct val="80000"/>
              <a:buFont typeface="Wingdings" panose="05000000000000000000" pitchFamily="2" charset="2"/>
              <a:buChar char="l"/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氟利昂过滤器由网孔为</a:t>
            </a:r>
            <a:r>
              <a:rPr lang="en-US" altLang="zh-CN" b="1">
                <a:solidFill>
                  <a:srgbClr val="0372C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0.1~0.2mm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的铜丝网制成。 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8" name="直接连接符 7"/>
          <p:cNvCxnSpPr/>
          <p:nvPr/>
        </p:nvCxnSpPr>
        <p:spPr>
          <a:xfrm>
            <a:off x="5349707" y="2890396"/>
            <a:ext cx="6322809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直接连接符 122"/>
          <p:cNvCxnSpPr/>
          <p:nvPr/>
        </p:nvCxnSpPr>
        <p:spPr>
          <a:xfrm>
            <a:off x="5349707" y="3409541"/>
            <a:ext cx="6322809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直接连接符 123"/>
          <p:cNvCxnSpPr/>
          <p:nvPr/>
        </p:nvCxnSpPr>
        <p:spPr>
          <a:xfrm>
            <a:off x="5349707" y="4275851"/>
            <a:ext cx="6322809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直接连接符 124"/>
          <p:cNvCxnSpPr/>
          <p:nvPr/>
        </p:nvCxnSpPr>
        <p:spPr>
          <a:xfrm>
            <a:off x="5349707" y="5105842"/>
            <a:ext cx="6322809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直接连接符 125"/>
          <p:cNvCxnSpPr/>
          <p:nvPr/>
        </p:nvCxnSpPr>
        <p:spPr>
          <a:xfrm>
            <a:off x="5349707" y="5611751"/>
            <a:ext cx="6322809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3"/>
    </p:custDataLst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3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7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1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4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5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57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6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6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" grpId="0"/>
      <p:bldP spid="106" grpId="0"/>
      <p:bldP spid="107" grpId="0"/>
      <p:bldP spid="120" grpId="0"/>
      <p:bldP spid="121" grpId="0"/>
      <p:bldP spid="12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https://d.book118.com/826222021004010043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ISLIDE.DIAGRAM" val="#282186;"/>
</p:tagLst>
</file>

<file path=ppt/tags/tag2.xml><?xml version="1.0" encoding="utf-8"?>
<p:tagLst xmlns:p="http://schemas.openxmlformats.org/presentationml/2006/main">
  <p:tag name="ISLIDE.ICON" val="#369286;#26687;#143604;#369294;#95841;#178028;#95633;#146322;"/>
  <p:tag name="ISLIDE.VECTOR" val="#192203;#192208;#185175;"/>
</p:tagLst>
</file>

<file path=ppt/tags/tag3.xml><?xml version="1.0" encoding="utf-8"?>
<p:tagLst xmlns:p="http://schemas.openxmlformats.org/presentationml/2006/main">
  <p:tag name="ISLIDE.ICON" val="#369286;#26687;#143604;#369294;#95841;#178028;#95633;#146322;"/>
  <p:tag name="ISLIDE.VECTOR" val="#192203;#192208;#185175;"/>
</p:tagLst>
</file>

<file path=ppt/tags/tag4.xml><?xml version="1.0" encoding="utf-8"?>
<p:tagLst xmlns:p="http://schemas.openxmlformats.org/presentationml/2006/main">
  <p:tag name="ISLIDE.ICON" val="#369286;#26687;#143604;#369294;#95841;#178028;#95633;#146322;"/>
  <p:tag name="ISLIDE.VECTOR" val="#192203;#192208;#185175;"/>
</p:tagLst>
</file>

<file path=ppt/tags/tag5.xml><?xml version="1.0" encoding="utf-8"?>
<p:tagLst xmlns:p="http://schemas.openxmlformats.org/presentationml/2006/main">
  <p:tag name="ISLIDE.ICON" val="#369286;#26687;#143604;#369294;#95841;#178028;#95633;#146322;"/>
  <p:tag name="ISLIDE.VECTOR" val="#192203;#192208;#185175;"/>
</p:tagLst>
</file>

<file path=ppt/tags/tag6.xml><?xml version="1.0" encoding="utf-8"?>
<p:tagLst xmlns:p="http://schemas.openxmlformats.org/presentationml/2006/main">
  <p:tag name="ISLIDE.ICON" val="#369286;#26687;#143604;#369294;#95841;#178028;#95633;#146322;"/>
  <p:tag name="ISLIDE.VECTOR" val="#192203;#192208;#185175;"/>
</p:tagLst>
</file>

<file path=ppt/tags/tag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 Black-Arial">
      <a:majorFont>
        <a:latin typeface="Arial Black"/>
        <a:ea typeface="Arial Black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Arial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思源黑体 CN Normal</vt:lpstr>
      <vt:lpstr>思源黑体 CN Bold</vt:lpstr>
      <vt:lpstr>宋体</vt:lpstr>
      <vt:lpstr>Aa楷体</vt:lpstr>
      <vt:lpstr>Gisha</vt:lpstr>
      <vt:lpstr>等线 Light</vt:lpstr>
      <vt:lpstr>等线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2024-09-10T18:42:20.962</cp:lastPrinted>
  <dcterms:created xsi:type="dcterms:W3CDTF">2024-09-10T10:42:20Z</dcterms:created>
  <dcterms:modified xsi:type="dcterms:W3CDTF">2024-09-10T10:42:23Z</dcterms:modified>
</cp:coreProperties>
</file>