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84FDC61-2A4D-406F-BB43-198909AC48E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2328C-E05C-42BF-B183-285607BD9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6E466-15A4-4853-A0C5-40B691B57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107A9-9EF8-4B46-A402-BFBA20DBD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9EB1A-BD32-4D01-B046-2B44E0589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ABB2D0-14B3-48A3-BA46-60D7134BF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28440C-0BFE-4BF7-ADD7-23EE1A6B7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6AEFF8-F9B5-477D-B7AD-4730DAC30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3FFF26-2E68-47A0-86DB-F1920F0BD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D0E7F-8FBD-48EC-8498-14F9C594B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E15AE-1523-4D37-9477-35D1A7FF5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72FCC-F255-40B1-BD74-2737C09DD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33AB1F4-85FA-42EF-A20B-A10B234BE91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FA1362E-D7D8-4E90-91F7-FB843A47C6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23102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内心的力量从内心开始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引言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内心的力量的来源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内心力量的表现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培养内心的力量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内心力量与成功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引言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内心的力量是什么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内心的力量是人类精神世界的核心，是我们应对挑战和困难的基石。它源自我们的信念、价值观和情感，是我们内在的力量之源。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内心的力量如何影响生活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决定我们面对困难时的心态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影响我们的行动和选择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决定我们的幸福感和满足度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生活质量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影响我们与他人的交往和沟通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了解自己的优势和不足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自我意识是内心力量的基础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心理韧性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面对挑战和困难时坚韧不拔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心理韧性是内心力量的体现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决策能力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做出明智的选择和决策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决策能力是内心力量的体现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内心的力量的表现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通过情感表达展示内心真实感受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情感表达是沟通情感的桥梁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培养内心的力量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通过正念练习保持内心平静与清晰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正念练习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不断学习和进步，强化内心的力量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学会控制情绪，保持内心稳定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内心的力量的重要性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内心的力量决定了我们面对挑战时的勇气与坚持，影响着我们的情绪和情感体验。保持内心的力量不仅可以帮助我们克服困难，还可以让我们更好地实现自己的目标和梦想。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内心的力量的来源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基因和环境的影响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内心的力量受到基因和环境的共同影响，个体差异在于遗传和成长环境的互动。在不同的基因和环境影响下，每个人的内心力量表现也会有所不同。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人际关系的作用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朋友间的支持可以让我们更加坚强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友情支持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家庭的温暖是我们内心力量的源泉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与合作伙伴的默契合作可以激发内心的潜力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合作伙伴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情绪调控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学会平复负面情绪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保持积极心态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自我成长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持续学习与成长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激发内在潜力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自我认知和情绪管理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了解自己的优势和劣势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认清自己的情绪反应方式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情绪管理是内心力量的重要组成部分，能够帮助我们更好地应对挑战和压力。通过控制自己的情绪，我们可以保持冷静和理智，更好地解决问题。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人际关系的作用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建立信任关系可以增强内心的稳定性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信任与支持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良好的沟通能够增进人际关系的和谐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沟通与表达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理解别人的立场可以增加内心的宽容度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理解与包容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内心力量的表现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勇气与坚持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勇气与坚持是内心力量的表现之一。在面对困难时，勇敢地面对并不退缩，坚持追求目标，这种精神将帮助我们克服一切困难，实现自己的梦想。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乐观与希望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相信未来会更好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积极乐观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信心满满面对挑战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克服困难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坚持积极的心态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保持希望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持之以恒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坚持不懈，不轻言放弃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抵抗诱惑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远离消极因素，保持专注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坚守原则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忠于自己的信念，不动摇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自律与毅力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规划时间，合理安排任务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内心力量的展示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勇敢面对困难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勇气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积极对待生活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乐观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自我管理，坚定原则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持之以恒，不轻言放弃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https://d.book118.com/826223102012010104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内心的力量从内心开始</vt:lpstr>
      <vt:lpstr>目录</vt:lpstr>
      <vt:lpstr>第一章 引言</vt:lpstr>
      <vt:lpstr> </vt:lpstr>
      <vt:lpstr>内心的力量如何影响生活</vt:lpstr>
      <vt:lpstr>内心的力量的表现</vt:lpstr>
      <vt:lpstr>培养内心的力量</vt:lpstr>
      <vt:lpstr>内心的力量的重要性</vt:lpstr>
      <vt:lpstr>第2章 内心的力量的来源</vt:lpstr>
      <vt:lpstr> </vt:lpstr>
      <vt:lpstr>人际关系的作用</vt:lpstr>
      <vt:lpstr>自我认知和情绪管理</vt:lpstr>
      <vt:lpstr>情绪管理的重要性</vt:lpstr>
      <vt:lpstr>人际关系的作用</vt:lpstr>
      <vt:lpstr>第3章 内心力量的表现</vt:lpstr>
      <vt:lpstr> </vt:lpstr>
      <vt:lpstr>乐观与希望</vt:lpstr>
      <vt:lpstr>自律与毅力</vt:lpstr>
      <vt:lpstr>内心力量的展示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2024-09-29T14:35:31.803</cp:lastPrinted>
  <dcterms:created xsi:type="dcterms:W3CDTF">2024-09-29T06:35:31Z</dcterms:created>
  <dcterms:modified xsi:type="dcterms:W3CDTF">2024-09-29T06:35:33Z</dcterms:modified>
</cp:coreProperties>
</file>