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CD2AF2-F013-424C-A5AB-7CB628250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A2FA1-C202-4FA8-85AA-5E781E9A4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BB7D37-EA01-45EE-8C96-2DD84DB32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7A9778-761A-4D45-8DEB-16B8EA4A2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FF037D-7BCE-47F8-B3AC-07547147C1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6F248D-457D-4A72-999E-F793411EB3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77D93B-174E-4FFE-921A-12BDE63D64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FD18E-320C-456E-B465-D11A727B6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79D136-1187-4A8B-8199-ECFDE7864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C571F2-02F2-4BCC-A849-4F4B61A0B4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6CB97B-1933-4819-A444-EA6507ED1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2232041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75">
                <a:solidFill>
                  <a:schemeClr val="accent1">
                    <a:alpha val="100000"/>
                  </a:schemeClr>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2024-01-22</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IgG4检测的临床应用</a:t>
            </a:r>
          </a:p>
          <a:p>
            <a:pPr algn="ctr">
              <a:lnSpc>
                <a:spcPct val="120000"/>
              </a:lnSpc>
              <a:spcBef>
                <a:spcPct val="0"/>
              </a:spcBef>
            </a:pPr>
            <a:r>
              <a:rPr lang="en-US" sz="5700" b="1">
                <a:solidFill>
                  <a:schemeClr val="accent1">
                    <a:alpha val="100000"/>
                  </a:schemeClr>
                </a:solidFill>
                <a:latin typeface="Microsoft Yahei"/>
                <a:ea typeface="Microsoft Yahei"/>
                <a:cs typeface="Microsoft Yahei"/>
              </a:rPr>
              <a:t>专家共识解读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IgG4检测概述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IgG4相关疾病介绍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IgG4检测在临床应用中的价值</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IgG4检测的临床应用专家共识解读</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IgG4检测的挑战与展望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IgG4是一种免疫球蛋白，其在某些疾病中的异常表达与疾病活动度和预后密切相关。因此，IgG4检测对于疾病的诊断、治疗和预后评估具有重要意义。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明确IgG4检测的临床意义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目前，IgG4检测在临床应用中存在一些问题，如检测方法不统一、结果解读不准确等。因此，制定IgG4检测的临床应用专家共识，对于规范IgG4检测的临床应用具有重要意义。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规范IgG4检测的临床应用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解读范围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本共识适用于临床医生、检验科医师、疾病控制机构等相关人员在进行IgG4检测时的操作、结果解读和临床应用。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解读内容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本共识将对IgG4检测的方法、质量控制、结果解读和临床应用等方面进行详细解读，为相关人员提供指导和参考。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IgG4检测概述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IgG4定义与特点</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IgG4是免疫球蛋白G（IgG）的一个亚类，属于人体免疫系统中的重要组成部分。</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与其他IgG亚类相比，IgG4具有独特的结构和功能特点，如低亲和力、能够形成半抗体以及参与免疫复合物清除等。</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IgG4在健康人血清中的含量相对较低，但在某些疾病状态下会出现显著升高。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1238175" y="2295804"/>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1474185" y="2533929"/>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983118" y="2054504"/>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033974" y="2911028"/>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IgG4检测方法及原理</a:t>
              </a:r>
            </a:p>
          </p:txBody>
        </p:sp>
      </p:grpSp>
      <p:sp>
        <p:nvSpPr>
          <p:cNvPr id="31" name="TextBox 31"/>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目前常用的IgG4检测方法包括免疫比浊法、酶联免疫吸附试验（ELISA）和化学发光法等。</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这些方法的原理都是利用特异性抗体与IgG4结合形成免疫复合物，然后通过不同的检测手段对复合物进行定量或定性分析。</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不同的检测方法在灵敏度、特异性和操作简便性等方面各有优劣，需要根据具体需求和实验室条件进行选择。</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在肿瘤领域，IgG4检测可作为某些肿瘤标志物的辅助诊断手段，也可用于评估患者的免疫状态和预后情况。</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在感染性疾病中，IgG4检测有助于区分病原体类型和感染阶段，指导临床治疗。</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在过敏性疾病中，IgG4检测可用于评估过敏原的暴露情况和疾病的严重程度。</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IgG4检测在自身免疫性疾病、过敏性疾病、感染性疾病以及肿瘤等多种疾病的诊断和治疗中具有重要的临床意义。</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在自身免疫性疾病中，如IgG4相关性疾病（IgG4-RD），IgG4水平显著升高可作为疾病活动度和治疗效果的重要指标。</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IgG4检测的临床意义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IgG4相关疾病介绍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自身免疫性胰腺炎是一种由自身免疫机制介导的慢性胰腺炎，以胰腺肿大和胰管不规则狭窄为特征。</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患者常出现腹痛、体重下降、糖尿病等症状，严重时可导致胰腺功能不全。</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自身免疫性胰腺炎与IgG4密切相关，患者血清IgG4水平升高，且胰腺组织中有大量IgG4阳性浆细胞浸润。</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自身免疫性胰腺炎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IgG4相关性泪腺炎和唾液腺炎是累及泪腺和唾液腺的慢性炎症性疾病。</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患者表现为泪腺和唾液腺肿胀、疼痛，可伴有口干、眼干等症状。</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IgG4相关性泪腺炎和唾液腺炎的病理特征为腺体组织内大量IgG4阳性浆细胞浸润，以及腺体导管扩张和纤维化。</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IgG4相关性泪腺炎和唾液腺炎</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IgG4相关性硬化性胆管炎</a:t>
              </a:r>
            </a:p>
          </p:txBody>
        </p:sp>
      </p:grpSp>
      <p:sp>
        <p:nvSpPr>
          <p:cNvPr id="27" name="AutoShape 27"/>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34" name="TextBox 3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35" name="TextBox 3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
        <p:nvSpPr>
          <p:cNvPr id="36" name="TextBox 36"/>
          <p:cNvSpPr txBox="1"/>
          <p:nvPr/>
        </p:nvSpPr>
        <p:spPr>
          <a:xfrm>
            <a:off x="1123806" y="2695965"/>
            <a:ext cx="2928915" cy="189181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IgG4相关性硬化性胆管炎是一种慢性胆汁淤积性疾病，以肝内或肝外胆管狭窄和闭塞为特征。</a:t>
            </a:r>
          </a:p>
        </p:txBody>
      </p:sp>
      <p:sp>
        <p:nvSpPr>
          <p:cNvPr id="37" name="TextBox 37"/>
          <p:cNvSpPr txBox="1"/>
          <p:nvPr/>
        </p:nvSpPr>
        <p:spPr>
          <a:xfrm>
            <a:off x="4591406" y="2684609"/>
            <a:ext cx="2924175" cy="19145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3">
                    <a:alpha val="100000"/>
                  </a:schemeClr>
                </a:solidFill>
                <a:latin typeface="Microsoft Yahei"/>
                <a:ea typeface="Microsoft Yahei"/>
                <a:cs typeface="Microsoft Yahei"/>
              </a:rPr>
              <a:t>患者可出现黄疸、皮肤瘙痒、右上腹疼痛等症状，严重时可导致肝功能衰竭。</a:t>
            </a:r>
          </a:p>
        </p:txBody>
      </p:sp>
      <p:sp>
        <p:nvSpPr>
          <p:cNvPr id="38" name="TextBox 38"/>
          <p:cNvSpPr txBox="1"/>
          <p:nvPr/>
        </p:nvSpPr>
        <p:spPr>
          <a:xfrm>
            <a:off x="8170936" y="2684609"/>
            <a:ext cx="2924175" cy="1914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IgG4相关性硬化性胆管炎的病理表现为胆管壁增厚、纤维化，以及胆管周围大量IgG4阳性浆细胞浸润。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https://d.book118.com/826223204123010051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2024-09-17T07:53:55.488</cp:lastPrinted>
  <dcterms:created xsi:type="dcterms:W3CDTF">2024-09-16T23:53:55Z</dcterms:created>
  <dcterms:modified xsi:type="dcterms:W3CDTF">2024-09-16T23:53:57Z</dcterms:modified>
</cp:coreProperties>
</file>