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285C560-8AB5-4CA9-87A6-E8F66694ACC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4961A-644F-48E2-B59B-3BE2DAE3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4DC6C-B7A5-419C-BCCF-F7F02E68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9C9A5-5D8E-43AB-A25E-5B761EB3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061A9-BE12-445D-AE7B-1C368E7E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FD9890-4A30-481A-ACE8-17AE2D949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00E4AC-3632-4A47-AA69-D2781812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18D2D-861C-4EAE-A7E9-D3F475FC9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190B3-8098-4009-A196-9697CE5FE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B3900-29F3-43ED-8690-605B6EF7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883F9-1D9A-4691-9FBD-7A63AF11F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09271-957E-4228-8C9A-122C96DA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68502F-02E2-43A0-854A-A3D76886FD0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22632B-C909-423C-A1C4-140B4E40DC4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3204124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安全生产知识竞赛与宣传活动总结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知识竞赛活动策划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竞赛活动现场管理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安全生产知识宣传效果评估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安全生产知识宣传策略分析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安全生产知识普及活动总结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知识竞赛活动策划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https://d.book118.com/826232041242010103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安全生产知识竞赛与宣传活动总结</vt:lpstr>
      <vt:lpstr>目录</vt:lpstr>
      <vt:lpstr>第一章 知识竞赛活动策划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2024-09-29T10:52:11.583</cp:lastPrinted>
  <dcterms:created xsi:type="dcterms:W3CDTF">2024-09-29T02:52:11Z</dcterms:created>
  <dcterms:modified xsi:type="dcterms:W3CDTF">2024-09-29T02:52:13Z</dcterms:modified>
</cp:coreProperties>
</file>