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7C7E98A-4462-460F-BE6A-CA67CEBA292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ABFB4-C7B9-47DF-88E0-594AE1B02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F1FD2-E577-468E-9E67-3B442498D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A2713-BA2E-4A5E-8DB1-CCBBB1CBE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6FFDB-56A8-4059-AC5C-C5D330358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EF646F-5C17-4685-9A8A-19989CCC3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D2069E-5B3D-46F5-81A3-F65B176FF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B1EAD5-08A9-46EA-9A94-18160006A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79A35-4488-4AFE-8A67-A81756AA7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5D723-E454-44B3-8BE6-4730ACF4F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76F6D-AF73-42DC-887D-8A6F91DB2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044B8-A488-40DE-AE63-24F219294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973D06D-E5C2-4D5E-A0DC-45A82B8C111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B32E7ED-1B30-4B32-A2D5-9B990F0ADA2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3204324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安全生产目标执行与成效分析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安全生产目标设定与管理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安全生产目标执行效果分析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安全生产目标执行与成效分析案例分析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安全生产目标执行与成效分析的关键因素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https://d.book118.com/826232043242010103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安全生产目标执行与成效分析</vt:lpstr>
      <vt:lpstr>目录</vt:lpstr>
      <vt:lpstr>第一章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2024-09-29T10:52:11.792</cp:lastPrinted>
  <dcterms:created xsi:type="dcterms:W3CDTF">2024-09-29T02:52:11Z</dcterms:created>
  <dcterms:modified xsi:type="dcterms:W3CDTF">2024-09-29T02:52:13Z</dcterms:modified>
</cp:coreProperties>
</file>