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C9077-24F1-4958-9C98-DB295371C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A06EF1-F407-4266-B405-01C42926F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0CF7D-33A9-4D96-BF08-3FEAC0AD4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D82CA8-019A-45F4-A252-FEC7D3FF0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6056CE-4763-4E5C-9054-4BF629849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4F2A53-1E30-44BC-8AAE-E297BD212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BCB947-CD59-4F93-AE3B-989B0C0FF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63464A-4B86-4E8E-8E55-A8B795C80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8D441E-1BE7-4F12-AC75-B4F767B53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90CC0-22B7-4D60-B56B-7AC30B862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682CC5-5864-4D4E-9BF3-56F6FE8ED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Relationship Id="rId4" Type="http://schemas.openxmlformats.org/officeDocument/2006/relationships/image" Target="../media/image15.pn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232130155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2023年公务用车部门半年总结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2024-01-04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722425" y="2474265"/>
            <a:ext cx="1919630" cy="191963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416406" y="2921955"/>
            <a:ext cx="2531669" cy="85953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AutoShape 5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部门概况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工作完成情况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存在的问题和改进措施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下半年工作计划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部门概况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133" b="27133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2293" b="22293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负责公务用车的调度、保养、维修和安全管理。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制定公务用车使用计划和预算，并监督执行。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协调解决公务用车使用过程中的问题，确保公务用车的高效、安全和节约使用。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部门职责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部门经理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负责部门的全面工作，监督和指导部门员工。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维修技师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负责公务用车的维修和保养，确保车辆的安全和正常运行。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调度员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负责公务用车的调度和安排，确保公务用车的高效使用。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安全管理员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负责公务用车的安全管理和监督，确保车辆的安全使用。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部门人员构成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1871" y="2379350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制定公务用车使用计划和预算，并监督执行。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1871" y="4098300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加强公务用车安全管理，提高员工安全意识。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75726" y="2379350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定期对公务用车进行保养和维修，确保车辆的安全和正常运行。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854" y="4098300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优化公务用车调度和使用流程，提高公务用车的使用效率。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部门工作计划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工作完成情况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48" b="1784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公车使用率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在过去的半年中，公务用车部门公车的平均使用率为85%，其中部分车辆的使用率达到了100%。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公车使用时长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平均每辆公车每天使用时长为6小时，其中部分车辆的使用时长超过了8小时。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公车里程数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公务用车部门公车总里程数达到20万公里，其中部分车辆的里程数超过了5万公里。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公车使用情况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-472539" y="6281401"/>
            <a:ext cx="945078" cy="945078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694632" y="6059307"/>
            <a:ext cx="1389264" cy="1389264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-916725" y="5837215"/>
            <a:ext cx="1833451" cy="1833451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-1138818" y="5615121"/>
            <a:ext cx="2277637" cy="2277637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-1360912" y="5393028"/>
            <a:ext cx="2721823" cy="272182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-1583005" y="5170935"/>
            <a:ext cx="3166010" cy="3166010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-1805098" y="4948842"/>
            <a:ext cx="3610196" cy="361019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2027191" y="4726748"/>
            <a:ext cx="4054383" cy="405438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2249285" y="4504655"/>
            <a:ext cx="4498569" cy="4498569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-2471378" y="4282562"/>
            <a:ext cx="4942756" cy="494275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-2693471" y="4060468"/>
            <a:ext cx="5386942" cy="5386942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公车维修次数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在过去的半年中，公务用车部门公车的维修次数为150次，其中部分车辆的维修次数达到了5次以上。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AutoShape 21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公车保养次数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平均每辆公车进行了2次保养，其中部分车辆的保养次数达到了4次以上。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公车维修保养费用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公务用车部门公车维修保养总费用为50万元，其中部分车辆的维修保养费用超过了10万元。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公车维修保养情况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899" b="108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532" b="105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公车费用支出情况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油费支出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公务用车部门公车油费支出为30万元，其中部分车辆的油费支出超过了5万元。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停车费支出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公务用车部门公车停车费支出为20万元，其中部分车辆的停车费支出超过了3万元。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保险费支出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公务用车部门公车保险费支出为15万元，其中部分车辆的保险费支出超过了3万元。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存在的问题和改进措施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公车使用监管不严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公车私用现象仍时有发生，影响公务用车形象。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公车使用效率不高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部分公务用车在工作时间外仍停在单位，造成资源浪费。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公车使用规范不统一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不同部门公车使用规定不统一，导致管理混乱。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公车使用中存在的问题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维修保养费用过高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部分公车维修保养费用过高，存在浪费现象。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维修保养监管不到位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部分公车维修保养记录不完整，监管不到位。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维修保养不及时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部分公车长期未进行维修保养，影响车辆性能和安全。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125" b="13125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公车维修保养中存在的问题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https://d.book118.com/826232130155010103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2024-09-29T00:36:52.226</cp:lastPrinted>
  <dcterms:created xsi:type="dcterms:W3CDTF">2024-09-28T16:36:52Z</dcterms:created>
  <dcterms:modified xsi:type="dcterms:W3CDTF">2024-09-28T16:36:54Z</dcterms:modified>
</cp:coreProperties>
</file>