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89EDB-0A2E-4D5C-9B7A-C2BEBE259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35260E-A5F2-4D09-B3DB-EBFE4463C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B8577-A170-4BFE-8346-CD6AC5F0FA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1C6834-9C8A-460C-9A85-EA6C0C1CA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D03031-5B3C-4180-B6EB-7471169E8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0A82A2-CC2A-41B3-BEAB-3BE371EA3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498469-0AE6-4ABD-9A86-8E6948EA0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06BA54-6AA3-44BC-9CEB-B37989E1A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30D549-C816-4DA0-9C65-1D511D47A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45094-950E-48FA-97D6-4D8ED8432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E9BF10-5327-4353-89BC-6D80EEF54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23310221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双师型教师培养工作总结报告\n## 1.双师型教师培养的背景与意义\n### 1.1双师型教师的概念与特点\n### 1.2双师型教师培养的重要性\n### 1.3双师型教师培养的现实需求\n## 2.双师型教师培养的策略与方法\n### 2.1制定双师型教师培养的规划与目标\n### 2.2加强双师型教师队伍建设\n### 2.3完善双师型教师培养的课程体系与教学资源\n## 3.双师型教师培养的实践与成果\n### 3.1双师型教师培养的实践案例\n### 3.2双师型教师培养的成果展示\n### 3.3双师型教师培养的经验总结\n## 4.双师型教师培养存在的问题与挑战\n### 4.1双师型教师培养面临的困境\n### 4.2双师型教师培养问题的原因分析\n### 4.3双师型教师培养的发展对策\n## 5.双师型教师培养的未来展望与建议\n### 5.1双师型教师培养的发展趋势\n### 5.2提高双师型教师培养质量的建议\n### 5.3双师型教师培养的长远规划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100"/>
              <a:t>双师型教师培养工作总结报告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双师型教师培养的背景与意义</a:t>
            </a:r>
            <a:endParaRPr/>
          </a:p>
        </p:txBody>
      </p:sp>
      <p:sp>
        <p:nvSpPr>
          <p:cNvPr id="136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37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双师型教师的概念与特点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双师型教师的概念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双师型教师是指在教育教学过程中，既能担任理论教学任务，又能指导学生实践操作的教师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双师型教师具有理论教学和实践教学的双重能力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双师型教师是职业教育改革的重要力量</a:t>
                </a:r>
                <a:endParaRPr/>
              </a:p>
            </p:txBody>
          </p:sp>
          <p:pic>
            <p:nvPicPr>
              <p:cNvPr id="1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双师型教师的特点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具有一定的理论教学水平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具有一定的实践操作能力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能够将理论知识与实践操作相结合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能够培养学生的综合素质和创新能力</a:t>
                </a:r>
                <a:endParaRPr/>
              </a:p>
            </p:txBody>
          </p:sp>
          <p:pic>
            <p:nvPicPr>
              <p:cNvPr id="1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提高职业教育质量</a:t>
                </a:r>
                <a:endParaRPr/>
              </a:p>
            </p:txBody>
          </p:sp>
          <p:sp>
            <p:nvSpPr>
              <p:cNvPr id="19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双师型教师能够将理论知识与实践操作相结合，提高学生的实践能力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双师型教师能够培养学生的综合素质和创新能力，提高学生的就业竞争力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双师型教师能够促进职业教育的内涵式发展，提高职业教育的整体水平</a:t>
                </a:r>
                <a:endParaRPr/>
              </a:p>
            </p:txBody>
          </p:sp>
          <p:sp>
            <p:nvSpPr>
              <p:cNvPr id="19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服务地方经济发展</a:t>
                </a:r>
                <a:endParaRPr/>
              </a:p>
            </p:txBody>
          </p:sp>
          <p:sp>
            <p:nvSpPr>
              <p:cNvPr id="20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双师型教师能够为学生提供实践操作技能，为地方经济发展培养合格的人才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双师型教师能够为企业提供技术支持和培训服务，推动地方产业的升级转型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双师型教师能够参与地方科技创新，为地方经济发展提供智力支持</a:t>
                </a:r>
                <a:endParaRPr/>
              </a:p>
            </p:txBody>
          </p:sp>
          <p:sp>
            <p:nvSpPr>
              <p:cNvPr id="20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双师型教师培养的重要性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职业教育改革的需要</a:t>
                </a:r>
                <a:endParaRPr/>
              </a:p>
            </p:txBody>
          </p:sp>
          <p:sp>
            <p:nvSpPr>
              <p:cNvPr id="21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职业教育改革要求教师具备理论教学和实践教学的双重能力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职业教育改革要求教师培养学生的综合素质和创新能力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职业教育改革要求教师与企业合作，培养学生的实践操作技能</a:t>
                </a:r>
                <a:endParaRPr/>
              </a:p>
            </p:txBody>
          </p:sp>
          <p:sp>
            <p:nvSpPr>
              <p:cNvPr id="21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产业发展的需求</a:t>
                </a:r>
                <a:endParaRPr/>
              </a:p>
            </p:txBody>
          </p:sp>
          <p:sp>
            <p:nvSpPr>
              <p:cNvPr id="2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产业发展要求人才具备理论知识和实践操作能力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产业发展要求人才具备创新能力和解决问题的能力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产业发展要求企业与学校合作，培养符合产业需求的人才</a:t>
                </a:r>
                <a:endParaRPr/>
              </a:p>
            </p:txBody>
          </p:sp>
          <p:sp>
            <p:nvSpPr>
              <p:cNvPr id="22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双师型教师培养的现实需求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7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双师型教师培养的策略与方法</a:t>
            </a:r>
            <a:endParaRPr/>
          </a:p>
        </p:txBody>
      </p:sp>
      <p:sp>
        <p:nvSpPr>
          <p:cNvPr id="228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29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制定双师型教师培养的规划与目标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制定双师型教师培养的规划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明确双师型教师培养的目标和任务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制定双师型教师培养的政策和措施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建立双师型教师培养的长效机制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制定双师型教师培养的目标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提高双师型教师的理论教学水平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提高双师型教师的实践操作能力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培养双师型教师的团队协作能力和创新能力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加强双师型教师的选拔和引进</a:t>
                </a:r>
                <a:endParaRPr/>
              </a:p>
            </p:txBody>
          </p:sp>
          <p:sp>
            <p:nvSpPr>
              <p:cNvPr id="24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建立双师型教师的选拔机制，选拔具有实践操作能力的教师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引进具有实践操作经验的企业人才，充实双师型教师队伍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鼓励教师参加实践操作培训，提高双师型教师的比例</a:t>
                </a:r>
                <a:endParaRPr/>
              </a:p>
            </p:txBody>
          </p:sp>
          <p:sp>
            <p:nvSpPr>
              <p:cNvPr id="24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加强双师型教师的培训和考核</a:t>
                </a:r>
                <a:endParaRPr/>
              </a:p>
            </p:txBody>
          </p:sp>
          <p:sp>
            <p:nvSpPr>
              <p:cNvPr id="25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建立双师型教师的培训体系，提高双师型教师的理论教学和实践操作能力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建立双师型教师的考核机制，评价双师型教师的教学质量和实践操作能力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鼓励双师型教师参加学术交流和实践活动，提高双师型教师的综合素质</a:t>
                </a:r>
                <a:endParaRPr/>
              </a:p>
            </p:txBody>
          </p:sp>
          <p:sp>
            <p:nvSpPr>
              <p:cNvPr id="25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加强双师型教师队伍建设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完善双师型教师培养的课程体系</a:t>
                </a:r>
                <a:endParaRPr/>
              </a:p>
            </p:txBody>
          </p:sp>
          <p:sp>
            <p:nvSpPr>
              <p:cNvPr id="2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建立理论与实践相结合的课程体系，提高双师型教师的理论教学和实践操作能力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引入企业课程，培养学生的实践操作技能和创新能力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加强课程建设，提高课程的质量和实效性</a:t>
                </a:r>
                <a:endParaRPr/>
              </a:p>
            </p:txBody>
          </p:sp>
          <p:sp>
            <p:nvSpPr>
              <p:cNvPr id="26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完善双师型教师培养的教学资源</a:t>
                </a:r>
                <a:endParaRPr/>
              </a:p>
            </p:txBody>
          </p:sp>
          <p:sp>
            <p:nvSpPr>
              <p:cNvPr id="27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建立实践操作基地，为双师型教师提供实践操作场地和资源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加强教学信息化建设，提高双师型教师的教学效果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建立教学资源共享机制，促进双师型教师之间的交流与合作</a:t>
                </a:r>
                <a:endParaRPr/>
              </a:p>
            </p:txBody>
          </p:sp>
          <p:sp>
            <p:nvSpPr>
              <p:cNvPr id="27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完善双师型教师培养的课程体系与教学资源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双师型教师培养的实践与成果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3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4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案例一：某职业技术学院的双师型教师培养实践</a:t>
                </a:r>
                <a:endParaRPr/>
              </a:p>
            </p:txBody>
          </p:sp>
          <p:sp>
            <p:nvSpPr>
              <p:cNvPr id="1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该学院通过与企业合作，建立实践操作基地，提高双师型教师的理论教学和实践操作能力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该学院通过引入企业课程，培养学生的实践操作技能和创新能力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该学院通过加强课程建设，提高课程的质量和实效性</a:t>
                </a:r>
                <a:endParaRPr/>
              </a:p>
            </p:txBody>
          </p:sp>
        </p:grpSp>
        <p:grpSp>
          <p:nvGrpSpPr>
            <p:cNvPr id="20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案例二：某技师学院的双师型教师培养实践</a:t>
                </a:r>
                <a:endParaRPr/>
              </a:p>
            </p:txBody>
          </p:sp>
          <p:sp>
            <p:nvSpPr>
              <p:cNvPr id="2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该学院通过选拔和引进具有实践操作经验的企业人才，充实双师型教师队伍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该学院通过建立双师型教师的培训体系，提高双师型教师的理论教学和实践操作能力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该学院通过建立双师型教师的考核机制，评价双师型教师的教学质量和实践操作能力</a:t>
                </a:r>
                <a:endParaRPr/>
              </a:p>
            </p:txBody>
          </p:sp>
          <p:sp>
            <p:nvSpPr>
              <p:cNvPr id="23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双师型教师培养的实践案例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https://d.book118.com/826233102213010053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双师型教师培养工作总结报告</vt:lpstr>
      <vt:lpstr>双师型教师培养的背景与意义</vt:lpstr>
      <vt:lpstr>PowerPoint Presentation</vt:lpstr>
      <vt:lpstr>PowerPoint Presentation</vt:lpstr>
      <vt:lpstr>PowerPoint Presentation</vt:lpstr>
      <vt:lpstr>双师型教师培养的策略与方法</vt:lpstr>
      <vt:lpstr>PowerPoint Presentation</vt:lpstr>
      <vt:lpstr>PowerPoint Presentation</vt:lpstr>
      <vt:lpstr>PowerPoint Presentation</vt:lpstr>
      <vt:lpstr>双师型教师培养的实践与成果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2024-09-20T16:14:17.930</cp:lastPrinted>
  <dcterms:created xsi:type="dcterms:W3CDTF">2024-09-20T08:14:17Z</dcterms:created>
  <dcterms:modified xsi:type="dcterms:W3CDTF">2024-09-20T08:14:19Z</dcterms:modified>
</cp:coreProperties>
</file>