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4084F-AB60-4C99-9512-CCE25ACE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30904-3195-4026-B62C-6C24F9E0C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35DAD-8E4A-4DC4-8350-4C1DEC46B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1B8FD-7331-4F00-8E94-DE5A1ABCC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7ED6E-C247-4081-9ABA-D4873FCC8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53F13-9A2A-4EEA-B7E4-D017717D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54D0E-81CD-4195-9786-FE3AA3393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A346C-A335-42D1-B01F-98177F8A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C646C-5918-4938-8EB9-3B176C92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1A109-5D2C-4BEE-9E8C-5B6CB916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6FC2-E6D8-4F2D-9AE2-BC95BE3A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34012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餐饮业客户投诉与服务质量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餐饮业客户投诉现状分析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预防客户投诉的措施与建议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通过关注客户投诉，及时发现问题并改进，从而提升餐饮服务质量，增强客户满意度和忠诚度。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686" b="26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在激烈的餐饮市场竞争中，优秀的客户服务质量是吸引和留住客户的关键因素。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积极处理客户投诉并改进服务质量有助于塑造餐饮企业的专业形象，提升品牌声誉。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服务质量改进措施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成效评估与未来计划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分析客户投诉的类型，如食品质量、服务态度、环境卫生等。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汇报针对客户投诉所采取的服务质量改进措施，如员工培训、流程优化、设施升级等。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详细介绍餐饮企业如何处理客户投诉，包括接收、记录、调查、处理、反馈等环节。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评估改进措施的实施效果，并提出未来在服务质量提升方面的计划和展望。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餐饮业客户投诉现状分析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https://d.book118.com/826234012012010100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2024-09-23T20:44:09.282</cp:lastPrinted>
  <dcterms:created xsi:type="dcterms:W3CDTF">2024-09-23T12:44:09Z</dcterms:created>
  <dcterms:modified xsi:type="dcterms:W3CDTF">2024-09-23T12:44:11Z</dcterms:modified>
</cp:coreProperties>
</file>