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3E780-BF94-41A3-ABDA-0CDC3E5EC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8060F-FCE1-4412-8881-ABC2D92A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C69D0-05BE-4613-9A19-AB85B6C54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47B81-D289-423A-ACC9-E1FB0D4D4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F38867-AA02-4FDD-ADF8-94B950B3B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E567C-6A83-4E93-B107-49CD9A701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C46622-D488-4345-8D1A-09FCE0127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559D8-1E75-488B-A68B-C562B94E3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26D37-042A-4DBE-BF60-158289BC3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48B63-0473-4E98-97C2-AB6E266FE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710E7-7D18-4701-AFFD-BE6AE04A2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34151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企业运营管理顾客满意管理\n## 1.顾客满意管理的重要性及影响\n### 1.1顾客满意管理与企业运营管理的关联\n### 1.2顾客满意对企业声誉及市场份额的影响\n### 1.3顾客满意对企业长期发展的影响\n## 2.服务企业运营管理中的顾客需求分析\n### 2.1了解顾客需求的收集方法与渠道\n### 2.2分析顾客需求的类型与优先级\n### 2.3满足顾客需求的策略与措施\n## 3.服务企业运营管理的顾客满意度评估\n### 3.1顾客满意度评估的目的与方法\n### 3.2顾客满意度评估的结果与数据分析\n### 3.3根据评估结果改进服务与运营管理\n## 4.提升服务企业运营管理顾客满意度的策略\n### 4.1优化服务流程与提高服务效率\n### 4.2提升员工服务素质与专业能力\n### 4.3建立顾客关系管理系统与跟进机制\n## 5.服务企业运营管理顾客满意管理的实践案例\n### 5.1成功案例分享与解析\n### 5.2失败案例分析与教训\n### 5.3如何借鉴与实践案例中的经验与教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服务企业运营管理顾客满意管理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顾客满意管理的重要性及影响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顾客满意管理是企业运营管理的重要组成部分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顾客满意是企业运营管理的核心目标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顾客满意管理有助于提高企业运营效率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顾客满意管理有助于降低企业运营成本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顾客满意管理与企业运营管理相互影响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顾客满意管理影响企业运营管理策略的制定与实施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企业运营管理策略的实施影响顾客满意程度</a:t>
                </a:r>
                <a:endParaRPr/>
              </a:p>
            </p:txBody>
          </p:sp>
          <p:pic>
            <p:nvPicPr>
              <p:cNvPr id="18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顾客满意管理对企业运营管理的重要性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顾客满意管理是企业持续发展的关键因素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顾客满意管理有助于提高企业竞争力</a:t>
                </a:r>
                <a:endParaRPr/>
              </a:p>
            </p:txBody>
          </p:sp>
          <p:pic>
            <p:nvPicPr>
              <p:cNvPr id="18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顾客满意管理与企业运营管理的关联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顾客满意对企业声誉的影响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顾客满意有助于提高企业口碑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顾客满意有助于建立企业良好形象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顾客满意有助于提高企业品牌价值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顾客满意对企业市场份额的影响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顾客满意有助于提高顾客忠诚度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顾客满意有助于扩大市场份额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顾客满意有助于提高企业竞争力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顾客满意对企业声誉及市场份额的影响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顾客满意对企业长期发展的影响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顾客满意对企业长期发展的影响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顾客满意有助于提高企业持续发展能力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顾客满意有助于降低企业运营风险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顾客满意有助于提高企业创新能力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顾客满意管理对企业长期发展的重要性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顾客满意管理是企业持续发展的关键因素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顾客满意管理有助于提高企业竞争力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服务企业运营管理中的顾客需求分析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收集顾客需求的方法</a:t>
                </a:r>
                <a:endParaRPr/>
              </a:p>
            </p:txBody>
          </p:sp>
        </p:grpSp>
        <p:grpSp>
          <p:nvGrpSpPr>
            <p:cNvPr id="2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线上渠道：社交媒体、官方网站、电子邮件等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线下渠道：门店、客服电话、研讨会等</a:t>
                </a:r>
                <a:endParaRPr/>
              </a:p>
            </p:txBody>
          </p:sp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收集顾客需求的渠道</a:t>
                </a:r>
                <a:endParaRPr/>
              </a:p>
            </p:txBody>
          </p:sp>
        </p:grpSp>
        <p:grpSp>
          <p:nvGrpSpPr>
            <p:cNvPr id="2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分析顾客需求的共性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分析顾客需求的优先级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分析顾客需求的潜在价值</a:t>
                </a:r>
                <a:endParaRPr/>
              </a:p>
            </p:txBody>
          </p:sp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对收集到的顾客需求进行分析</a:t>
                </a:r>
                <a:endParaRPr/>
              </a:p>
            </p:txBody>
          </p:sp>
        </p:grpSp>
      </p:grpSp>
      <p:pic>
        <p:nvPicPr>
          <p:cNvPr id="2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了解顾客需求的收集方法与渠道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分析顾客需求的类型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功能需求：产品、服务、价格等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体验需求：氛围、便捷、尊重等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心理需求：安全、归属、认同等</a:t>
                </a:r>
                <a:endParaRPr/>
              </a:p>
            </p:txBody>
          </p:sp>
          <p:sp>
            <p:nvSpPr>
              <p:cNvPr id="2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分析顾客需求的优先级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根据顾客需求的重要性排序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根据顾客需求的紧迫性排序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根据顾客需求的潜在价值排序</a:t>
                </a:r>
                <a:endParaRPr/>
              </a:p>
            </p:txBody>
          </p:sp>
          <p:sp>
            <p:nvSpPr>
              <p:cNvPr id="2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根据分析结果制定相应的服务策略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针对功能需求提供高质量的产品与服务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针对体验需求提供良好的消费环境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针对心理需求提供贴心的服务</a:t>
                </a:r>
                <a:endParaRPr/>
              </a:p>
            </p:txBody>
          </p:sp>
          <p:sp>
            <p:nvSpPr>
              <p:cNvPr id="2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分析顾客需求的类型与优先级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满足顾客需求的策略与措施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满足顾客需求的策略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产品策略：研发创新、优化设计、提升品质等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服务策略：提升服务水平、优化服务流程、提高服务效率等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价格策略：合理定价、优惠活动、价格竞争力等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满足顾客需求的措施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培训员工，提高服务质量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优化运营管理，提高服务效率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与顾客建立良好的沟通机制，了解顾客需求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服务企业运营管理的顾客满意度评估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顾客满意度评估的目的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了解顾客对企业产品和服务的满意程度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分析顾客满意度的关键影响因素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根据评估结果改进企业运营管理和服务质量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顾客满意度评估的方法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问卷调查法：设计满意度问卷，收集顾客意见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访谈法：与顾客面对面交流，了解顾客需求与满意度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观察法：观察顾客在服务过程中的表现，了解顾客满意度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顾客满意度评估的目的与方法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https://d.book118.com/826234151040010053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服务企业运营管理顾客满意管理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2024-09-19T21:43:12.831</cp:lastPrinted>
  <dcterms:created xsi:type="dcterms:W3CDTF">2024-09-19T13:43:12Z</dcterms:created>
  <dcterms:modified xsi:type="dcterms:W3CDTF">2024-09-19T13:43:14Z</dcterms:modified>
</cp:coreProperties>
</file>