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E9BC7-D6B1-4EB8-92F4-21C79415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B8FC0-DB79-4D91-997B-C14FFB01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7C37-1558-4A09-B381-50A4CB7B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DFDA1-CDD9-4ECD-A96D-8D35729E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BF4CD-1C16-455C-A852-7C72EF09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51AFB-C5E3-48E7-B5BC-0369645A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2A409-2AEC-4D11-9AEE-241B6143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0DBDC-235B-4C76-9016-684D1CBB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3F830-8896-4ACC-A482-8D091512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EEC67-57B5-4CAE-A158-F2627607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40BCB-7291-43A5-A902-FBB81A5F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40015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环氧乙氧基化项目经营分析报告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产品销售与市场拓展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一种重要的化学合成方法，广泛应用于生产环氧树脂、聚醚多元醇等化工产品。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环氧乙氧基化技术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通过引进先进的环氧乙氧基化技术，提高产品质量，降低生产成本，增强市场竞争力。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包括技术研发、设备采购、生产调试、市场推广等阶段。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环氧乙氧基化项目简介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以中高端市场为主，积极拓展国内外市场，提高品牌知名度。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环氧乙氧基化产品广泛应用于涂料、胶粘剂、电子材料等领域，市场需求稳定增长。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随着环保意识的提高和技术的不断进步，高性能、环保型环氧乙氧基化产品的需求将不断增加。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目前，国内外众多企业涉足环氧乙氧基化领域，竞争激烈。国内企业在技术、品牌等方面仍需提升。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未来，环氧乙氧基化行业将朝着环保、高性能、多功能等方向发展，企业需要不断创新以适应市场需求。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随着技术进步和市场需求的增长，环氧乙氧基化项目具有较大的发展潜力。企业需要加强技术研发和市场开拓，提高核心竞争力。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生产工艺与技术创新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在特定的反应条件下，使环氧乙烷与醇类化合物发生加成反应，生成目标产物。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对纯化后的产品进行严格的质量检测，确保产品符合预定的质量标准。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产品纯化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通过蒸馏、萃取等分离技术，去除反应副产物和未反应的原料，得到纯净的目标产物。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选用高质量的环氧乙烷和醇类化合物作为原料，进行精确的计量和配比。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通过研发新型催化剂，提高反应速率和选择性，降低能耗和生产成本。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高效催化剂的开发与应用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通过调整反应温度、压力、物料配比等参数，提高反应效率和产品质量。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反应条件的优化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关键技术创新点及优势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通过技术创新，缩短生产周期，提高设备利用率，降低生产成本。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优化生产工艺和质量控制手段，提高产品的纯度和稳定性，增强市场竞争力。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采用环保型原料和催化剂，减少废弃物排放，降低对环境的影响。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关键技术创新点及优势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研发投入与成果转化情况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资金投入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公司每年将销售收入的5%用于研发活动，支持技术创新和新产品开发。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建立了一支高素质的研发团队，包括化学工程、有机合成、分析化学等领域的专业人才。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研发投入与成果转化情况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合作与交流：积极与高校、科研机构开展产学研合作，共同推动技术创新和成果转化。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成功开发出多种新型环氧乙氧基化产品，满足不同客户的需求。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对现有生产工艺进行持续改进和优化，提高生产效率和产品质量稳定性。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通过技术创新和产品升级，不断拓展市场份额，提高公司品牌知名度和竞争力。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研发投入与成果转化情况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原料供应与成本控制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环氧乙烷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主要来源于国内大型化工企业，价格波动受市场供需、原油价格、国际贸易政策等多重因素影响。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采用进口催化剂，价格相对稳定，但受汇率波动及国际贸易政策影响。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其他辅助原料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主要来源于国内市场，价格波动较小。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主要原料来源及价格波动情况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建立供应商评估机制，确保原料质量稳定可靠。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对每批进货的原料进行质量检测，确保符合生产要求。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定期检测原料质量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实现原料来源、质量状况的可追溯，便于问题排查和责任追究。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建立原料质量追溯体系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原料质量控制措施及效果评估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https://d.book118.com/826240015004010101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2024-09-25T08:42:28.546</cp:lastPrinted>
  <dcterms:created xsi:type="dcterms:W3CDTF">2024-09-25T00:42:28Z</dcterms:created>
  <dcterms:modified xsi:type="dcterms:W3CDTF">2024-09-25T00:42:30Z</dcterms:modified>
</cp:coreProperties>
</file>