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B7F51-0754-4758-B788-FC8ECE0A3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A2CE0-B83D-47F1-B4A1-90A93F35D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A83A3-09FD-49A1-BE31-D4F8EF858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7CD23-C164-41A7-A1E2-A107E2AF3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4F2811-0B5A-4478-9C94-4DD2C958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4F4449-061C-458D-B813-30B005E55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D63984-C4FC-4482-A20E-AEC1B62AC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D4352-9F5B-4A3A-BE5B-18BBEBE36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D4A99-9B38-48B9-B075-A13BF0A8A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F6866-B0B3-4D9C-8800-5BB387CD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E5CEE-C929-4CAD-920A-184879340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41034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老年人秋季疾病预防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秋季老年人常见疾病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秋季疾病预防措施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秋季老年人健康管理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秋季老年人生活建议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秋季老年人疾病急救知识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秋季老年人常见疾病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由于秋季气温变化大，老年人免疫力较低，容易感冒。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部分老年人可能因过敏原或冷空气刺激引发哮喘。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长期吸烟或接触有害气体的老年人容易患上COPD，症状包括慢性咳嗽、咳痰和呼吸困难。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慢性阻塞性肺病（COPD）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秋季天气变冷，血管收缩，可能导致冠心病发作。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气温下降可能导致血压升高，需特别关注老年人的血压情况。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寒冷刺激可能诱发脑梗塞，表现为突然出现的肢体瘫痪、言语不清等症状。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秋季气候干燥，可能导致胃液分泌失调，引发胃溃疡。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750" r="8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部分老年人因胆囊收缩功能减弱，容易在秋季发生胆囊炎。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秋季也是肠道疾病高发期，老年人需注意饮食卫生，预防腹泻、痢疾等疾病。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秋季疾病预防措施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84" r="322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每天至少开窗通风2-3次，每次15-30分钟，保持室内空气新鲜。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在室内使用空气净化器，可以有效去除空气中的细菌、病毒和过敏原。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2" r="4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早晚温差较大，避免感冒和呼吸道疾病。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穿着透气、保暖的衣物，如羊毛、羽绒等。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适量增加衣物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选择舒适材质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根据气温变化增减衣物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适量增加鱼、肉、蛋等高蛋白食物的摄入，提高免疫力。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保持充足的水分摄入，有助于预防便秘和呼吸道干燥。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88" r="262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94" r="21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选择适合老年人的运动方式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如散步、太极拳等，避免剧烈运动。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坚持适量运动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每周至少进行3-5次，每次30分钟以上的适量运动，增强体质和免疫力。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秋季老年人健康管理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https://d.book118.com/826241034135010034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2024-09-03T22:06:08.948</cp:lastPrinted>
  <dcterms:created xsi:type="dcterms:W3CDTF">2024-09-03T14:06:08Z</dcterms:created>
  <dcterms:modified xsi:type="dcterms:W3CDTF">2024-09-03T14:06:10Z</dcterms:modified>
</cp:coreProperties>
</file>