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86394-539F-4E1B-BAEF-CDA2D8EB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17BE-84BF-4CB1-AC82-2BF2B18F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B7EB5-46EA-4AE5-8284-E9969D6A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C1D21-DA3D-4602-AC6E-3181AB38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AA002-1D05-4041-A9D1-4E28BF5B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8FD8C-F36C-448D-A3D4-488CAFF0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D1A96-B797-4C92-B007-9A53C88B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A44E5-C89C-436A-B15F-2305F92E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84761-2BCC-465D-A4BD-44C9C145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1AD23-39D1-4A15-9A05-7CFD9ED4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FF4B-EF82-40FD-AA2C-7373724F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0054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病程记录书写规范及要求课件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病程记录书写实例分析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592" b="205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提供全面、准确的病人信息，帮助医生做出科学、合理的诊断和治疗方案，同时为医疗教学、科研和医疗纠纷处理提供重要依据。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病程记录是指医生对病人病情变化、治疗过程和转归的动态记录，是病历的重要组成部分。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规范的病程记录有助于医生全面了解病人病情，制定科学的治疗计划，从而提高医疗质量。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保障病人权益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病程记录是病人医疗信息的客观记录，对于维护病人权益、处理医疗纠纷具有重要意义。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规范的病程记录为医学教育和研究提供了宝贵的数据资料，有助于推动医学的进步和发展。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病程记录的重要性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记录内容应当客观、准确，避免主观臆断和猜测。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记录内容应当全面、详细，包括病人的病情变化、治疗措施、检查结果等各方面信息。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病程记录应当及时完成，确保信息的准确性和时效性。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书写格式应当符合规范，使用医学术语，避免使用不规范的语言和表述方式。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病程记录的书写原则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病程记录书写规范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建议使用宋体或黑体，字号大小适中，易于阅读。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行间距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保持适当的行间距，避免过密或过疏，以保持整体美观。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按照规定的格式书写，包括标题、日期、内容等，确保信息的完整性和条理性。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书写格式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记录内容必须准确，不能有任何虚构、夸大或缩小的情况。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记录内容应详细，包括患者的主诉、症状、体征、检查结果等，以便于医生了解病情。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记录内容应及时更新，反映患者的最新病情和诊疗情况。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表述清晰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语言表述要清晰、简洁，避免使用模糊或含糊不清的表述。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使用标准的医学术语，避免使用不规范的语言和俚语。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记录内容应逻辑性强，条理清晰，方便医生阅读和理解。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https://d.book118.com/827000054100006030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2024-09-02T02:57:41.441</cp:lastPrinted>
  <dcterms:created xsi:type="dcterms:W3CDTF">2024-09-01T18:57:41Z</dcterms:created>
  <dcterms:modified xsi:type="dcterms:W3CDTF">2024-09-01T18:57:43Z</dcterms:modified>
</cp:coreProperties>
</file>