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0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DFEF4-F26A-4F01-8178-948B65144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63A87-7F14-4796-9972-18EEB285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DCF24-86A6-4335-9C40-C8717C83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0748C-542F-486F-A673-F4A7D247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8018F-3719-4962-B90D-34F30D3D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B085B-093A-4ECF-85D1-D8C2E832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93E81-5C2A-4724-B7F2-3A298E57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3C3F0-F2B2-4B4E-AC72-5266808E5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F5884-3AA8-4DFA-B24B-5ABF3204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F83F6-06D9-4629-9877-BAC596D3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672E4-247F-42CC-9B97-2D7731A0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009" r:id="rId2"/>
    <p:sldLayoutId id="2147510010" r:id="rId3"/>
    <p:sldLayoutId id="2147510011" r:id="rId4"/>
    <p:sldLayoutId id="2147510012" r:id="rId5"/>
    <p:sldLayoutId id="2147510013" r:id="rId6"/>
    <p:sldLayoutId id="2147510014" r:id="rId7"/>
    <p:sldLayoutId id="2147510015" r:id="rId8"/>
    <p:sldLayoutId id="2147510016" r:id="rId9"/>
    <p:sldLayoutId id="2147510017" r:id="rId10"/>
    <p:sldLayoutId id="21475100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0.xml" /><Relationship Id="rId11" Type="http://schemas.openxmlformats.org/officeDocument/2006/relationships/tags" Target="../tags/tag751.xml" /><Relationship Id="rId12" Type="http://schemas.openxmlformats.org/officeDocument/2006/relationships/tags" Target="../tags/tag752.xml" /><Relationship Id="rId13" Type="http://schemas.openxmlformats.org/officeDocument/2006/relationships/tags" Target="../tags/tag753.xml" /><Relationship Id="rId14" Type="http://schemas.openxmlformats.org/officeDocument/2006/relationships/tags" Target="../tags/tag754.xml" /><Relationship Id="rId15" Type="http://schemas.openxmlformats.org/officeDocument/2006/relationships/tags" Target="../tags/tag755.xml" /><Relationship Id="rId16" Type="http://schemas.openxmlformats.org/officeDocument/2006/relationships/tags" Target="../tags/tag756.xml" /><Relationship Id="rId17" Type="http://schemas.openxmlformats.org/officeDocument/2006/relationships/tags" Target="../tags/tag757.xml" /><Relationship Id="rId18" Type="http://schemas.openxmlformats.org/officeDocument/2006/relationships/tags" Target="../tags/tag758.xml" /><Relationship Id="rId19" Type="http://schemas.openxmlformats.org/officeDocument/2006/relationships/tags" Target="../tags/tag759.xml" /><Relationship Id="rId2" Type="http://schemas.openxmlformats.org/officeDocument/2006/relationships/tags" Target="../tags/tag742.xml" /><Relationship Id="rId20" Type="http://schemas.openxmlformats.org/officeDocument/2006/relationships/tags" Target="../tags/tag760.xml" /><Relationship Id="rId21" Type="http://schemas.openxmlformats.org/officeDocument/2006/relationships/tags" Target="../tags/tag761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5.xml" /><Relationship Id="rId3" Type="http://schemas.openxmlformats.org/officeDocument/2006/relationships/tags" Target="../tags/tag826.xml" /><Relationship Id="rId4" Type="http://schemas.openxmlformats.org/officeDocument/2006/relationships/tags" Target="../tags/tag8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01231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企业服务咨询的金融风险管理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企业金融风险概述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企业服务咨询在金融风险管理中的作用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企业服务咨询的金融风险管理策略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企业服务咨询的金融风险管理实践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企业服务咨询的金融风险管理未来发展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企业金融风险概述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金融风险的种类</a:t>
            </a:r>
            <a:endParaRPr lang="zh-CN" altLang="en-US"/>
          </a:p>
        </p:txBody>
      </p:sp>
      <p:sp>
        <p:nvSpPr>
          <p:cNvPr id="10514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信用风险：由于借款人违约导致的风险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市场风险：由于市场价格波动导致的风险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流动性风险：由于资金流动性不足导致的风险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操作风险：由于内部管理不善或系统故障导致的风险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金融风险的特征</a:t>
            </a:r>
            <a:endParaRPr lang="zh-CN" altLang="en-US"/>
          </a:p>
        </p:txBody>
      </p:sp>
      <p:sp>
        <p:nvSpPr>
          <p:cNvPr id="10517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不确定性：金融风险的发生和影响具有不确定性，难以准确预测和控制。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隐蔽性：金融风险可能隐藏在复杂的金融产品和交易中，不易被发现和评估。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长期性：金融风险的产生和积累往往需要较长时间，而影响的消除也需要较长时间来调整和修复。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传染性：金融风险不仅影响单一的金融机构或市场，还可能波及整个金融体系，引发系统性风险。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金融风险的来源</a:t>
            </a:r>
            <a:endParaRPr lang="zh-CN" altLang="en-US"/>
          </a:p>
        </p:txBody>
      </p:sp>
      <p:sp>
        <p:nvSpPr>
          <p:cNvPr id="10521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市场风险：由于市场价格波动导致的风险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信用风险：由于借款人违约导致的风险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操作风险：由于内部流程、人为错误或系统故障导致的风险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1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流动性风险：由于资金流动性不足导致的风险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金融风险对企业的影响</a:t>
            </a:r>
            <a:endParaRPr lang="zh-CN" altLang="en-US"/>
          </a:p>
        </p:txBody>
      </p:sp>
      <p:sp>
        <p:nvSpPr>
          <p:cNvPr id="1052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金融风险的定义：金融风险是指企业在经营活动中，因各种不确定因素而导致的经济损失的可能性。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金融风险的分类：包括市场风险、信用风险、流动性风险和操作风险等。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金融风险对企业的影响：金融风险可能给企业带来重大经济损失，甚至导致企业破产。企业需要采取有效的风险管理措施，以降低金融风险对企业的影响。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风险管理的重要性：有效的风险管理可以帮助企业识别、评估和控制金融风险，从而减少经济损失，提高企业的稳定性和竞争力。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企业服务咨询在金融风险管理中的作用</a:t>
            </a:r>
            <a:endParaRPr lang="zh-CN" altLang="en-US"/>
          </a:p>
        </p:txBody>
      </p:sp>
      <p:sp>
        <p:nvSpPr>
          <p:cNvPr id="10527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服务咨询的职责和功能</a:t>
            </a:r>
            <a:endParaRPr lang="zh-CN" altLang="en-US"/>
          </a:p>
        </p:txBody>
      </p:sp>
      <p:sp>
        <p:nvSpPr>
          <p:cNvPr id="1053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提供风险识别和评估服务，帮助企业了解自身面临的风险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制定风险管理策略和方案，协助企业应对各种风险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提供风险监控和报告服务，帮助企业及时掌握风险状况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培训企业员工，提高其风险意识和应对能力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服务咨询在金融风险管理中的优势</a:t>
            </a:r>
            <a:endParaRPr lang="zh-CN" altLang="en-US"/>
          </a:p>
        </p:txBody>
      </p:sp>
      <p:sp>
        <p:nvSpPr>
          <p:cNvPr id="10534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风险识别：服务咨询公司具有丰富的行业经验和专业知识，能够快速准确地识别金融风险。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风险评估：服务咨询公司可以对各种金融风险进行量化和评估，为金融机构提供科学的风险管理依据。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风险控制：服务咨询公司可以根据金融机构的实际情况，提供个性化的风险管理方案，有效降低金融风险的发生概率和影响程度。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风险应对：服务咨询公司可以协助金融机构建立完善的风险应对机制，提高应对金融风险的能力和效率。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服务咨询在金融风险管理中的挑战</a:t>
            </a:r>
            <a:endParaRPr lang="zh-CN" altLang="en-US"/>
          </a:p>
        </p:txBody>
      </p:sp>
      <p:sp>
        <p:nvSpPr>
          <p:cNvPr id="10538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8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8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8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8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风险量化与模型开发：利用先进的风险量化技术和模型，准确评估和预测风险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风险偏好与容忍度：明确企业的风险偏好和容忍度，制定合适的风险管理策略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数据安全与隐私保护：确保客户数据的安全和隐私不被泄露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8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风险管理文化：建立全员参与的风险管理文化，提高员工的风险意识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企业服务咨询的金融风险管理策略</a:t>
            </a:r>
            <a:endParaRPr lang="zh-CN" altLang="en-US"/>
          </a:p>
        </p:txBody>
      </p:sp>
      <p:sp>
        <p:nvSpPr>
          <p:cNvPr id="10541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https://d.book118.com/827000123140006026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企业服务咨询的金融风险管理</vt:lpstr>
      <vt:lpstr>目录</vt:lpstr>
      <vt:lpstr>单击添加章节标题</vt:lpstr>
      <vt:lpstr>企业金融风险概述</vt:lpstr>
      <vt:lpstr>金融风险的种类</vt:lpstr>
      <vt:lpstr>金融风险的特征</vt:lpstr>
      <vt:lpstr>金融风险的来源</vt:lpstr>
      <vt:lpstr>金融风险对企业的影响</vt:lpstr>
      <vt:lpstr>企业服务咨询在金融风险管理中的作用</vt:lpstr>
      <vt:lpstr>服务咨询的职责和功能</vt:lpstr>
      <vt:lpstr>服务咨询在金融风险管理中的优势</vt:lpstr>
      <vt:lpstr>服务咨询在金融风险管理中的挑战</vt:lpstr>
      <vt:lpstr>企业服务咨询的金融风险管理策略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2024-09-01T00:40:46.930</cp:lastPrinted>
  <dcterms:created xsi:type="dcterms:W3CDTF">2024-08-31T16:40:46Z</dcterms:created>
  <dcterms:modified xsi:type="dcterms:W3CDTF">2024-08-31T16:40:50Z</dcterms:modified>
</cp:coreProperties>
</file>