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2D31AD-D3C8-4B11-A6C4-9F7C1400D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2567E2-B9DC-418E-B4A6-C5E979FD0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2D557-4B5B-4E6D-9CC0-62A434689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F2118-F6AC-4197-A4EB-530F60643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0EB936-6B25-43D8-9845-528E98203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734262-7F97-40F3-B671-87505F801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C4C412-B123-4B71-BFA6-F5E9D26F6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260FF-5AD0-43DD-AFA9-93184C4A4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091DBB-7F00-41C4-A1DB-979BFF07F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D1C05-6B4D-4642-BBA4-BE4EF5CD4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8163C6-02C2-4A7F-B9F1-511190AEC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000132060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医疗机构药事管理规定课件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医疗机构药事管理概述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药品采购与供应管理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处方审核与调配管理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临床用药监测与评估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特殊药品管理要求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药事服务质量提升策略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医疗机构药事管理概述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医疗机构内以服务病人为中心，临床药学为基础，促进临床科学、合理用药的药学技术服务和相关的药品管理工作。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药事管理定义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确保用药安全、有效、经济，保障人民身体健康，提高医疗质量。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药事管理目标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药事管理定义与目标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通过规范的药事管理，确保药品质量，提高药物治疗效果，从而提升整体医疗质量。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保障用药安全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促进合理用药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6333" b="6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药事管理能够确保药品的合理使用，减少用药错误和不良反应的发生，保障患者用药安全。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通过临床药师的药学服务，指导医生和患者合理用药，降低药品费用，提高药物治疗效果。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医疗机构药事管理重要性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《医疗机构药事管理规定》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针对医疗机构药事管理工作制定的专门规定，明确医疗机构药事管理的职责、任务和要求。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医保政策与药品目录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医保政策对药品的报销范围、比例等做出规定，药品目录则列出医保可报销的药品清单，对医疗机构用药产生直接影响。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《药品管理法》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对药品研制、生产、经营、使用和监督管理等方面做出全面规定，是医疗机构药事管理的基本法律依据。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相关法规与政策解读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药品采购与供应管理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https://d.book118.com/827000132060006051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2024-09-24T11:09:14.348</cp:lastPrinted>
  <dcterms:created xsi:type="dcterms:W3CDTF">2024-09-24T03:09:14Z</dcterms:created>
  <dcterms:modified xsi:type="dcterms:W3CDTF">2024-09-24T03:09:16Z</dcterms:modified>
</cp:coreProperties>
</file>