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0B749B-1741-4FDE-95FB-7CF9A4609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96534-30BA-46CD-A6E2-D243B66B5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52A33D-C9E7-4F9D-BEB8-69A7950EF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E47BB2-A91D-4826-AC8B-698FF3CF3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72FB18-E308-4321-BECD-63BAEF5810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CE4590-DEE9-4C83-BDFE-E0B65D9219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3828B1-53A4-41D5-8EFC-87A7A7E260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923D3-55E4-4BBA-9BE3-FB0076544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1A0094-D964-4D98-8C10-F5BB04C6DC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B8B65-A69A-473B-862C-DB9B4510B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7FFEB3-1113-4493-8508-1BA8CC43B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0102106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管理学组织基础</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组织概述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组织结构与设计</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组织文化与价值观</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组织行为与沟通</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组织变革与发展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组织学习与创新能力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组织概述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组织是由两个或两个以上的个人为了实现共同的目标而结合起来的有机整体，是一个社会实体。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组织具有明确的目标导向性、结构有序性、成员协作性、环境适应性和动态发展性等特点。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组织的定义与性质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组织的性质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组织的定义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组织的目标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组织目标是组织存在的前提和基础，是组织成员共同追求和期望达成的成果或状态。它可以是单一的，也可以是多元的，具有层次性和时限性。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组织的功能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组织具有整合功能、协调功能、维护利益功能、实现目标功能以及适应和发展功能等。这些功能相互关联，共同支撑着组织的运作和发展。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717" r="2271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组织的目标与功能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83" r="16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根据不同的分类标准，组织可以分为不同类型，如正式组织与非正式组织、营利组织与非营利组织、政府组织与非政府组织等。每种类型都有其独特的结构和运作方式。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组织的类型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各类组织在规模、结构、文化、权力分配等方面存在差异，但普遍具有目标导向、社会实体、边界清晰、动态适应等共同特点。这些特点使得组织能够在复杂多变的环境中生存和发展。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组织的特点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组织的类型与特点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组织结构与设计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组织结构的概念与类型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组织结构的概念</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组织结构是指组织内部各个部分之间相对稳定的关系模式，包括职位设置、职责划分、权力分配等要素。</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组织结构的类型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常见的组织结构类型包括直线制、职能制、事业部制、矩阵制等，每种类型都有其适用的场景和特点。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93" r="2189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组织设计的原则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组织设计应遵循战略导向、效率优先、分工协作、权责对等、管理幅度与管理层次相适应等原则。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组织设计的步骤</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组织设计通常包括确定组织目标、分析组织任务、设计组织结构、制定职位说明书、明确权责关系等步骤。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组织设计的原则与步骤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针对组织运行过程中出现的问题，对组织结构进行优化，包括调整部门设置、优化职位设置、改进权责关系等。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组织结构的优化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随着组织内外部环境的变化，需要对组织结构进行调整，以适应新的战略需求和市场环境。调整过程中应注意保持组织的稳定性和连续性，避免出现过大的震荡和损失。</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组织结构的调整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组织结构的优化与调整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组织文化与价值观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42" r="10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组织文化是指一个组织在长期发展过程中形成的，为组织成员所共有的价值观、信仰、行为准则和物质环境等的总和。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组织文化的定义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组织文化具有独特性、稳定性、融合性和导向性等特点，对组织成员的行为和态度产生深远影响。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组织文化的特点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组织文化通常包括物质层、行为层、制度层和精神层等四个层次，各层次之间相互联系、相互影响。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组织文化的层次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组织文化的内涵与特点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组织价值观是在组织创建和发展过程中逐步形成的，受到组织创始人的影响、组织成员的共识以及外部环境等因素的影响。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组织价值观的形成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组织价值观通过宣传、教育、交流等方式在组织内部进行传播，使组织成员对组织价值观产生认同和内化。</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组织价值观的传播</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随着组织的发展和环境的变化，组织价值观需要不断更新和完善，以适应新的形势和要求。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组织价值观的更新</a:t>
            </a:r>
          </a:p>
        </p:txBody>
      </p:sp>
      <p:pic>
        <p:nvPicPr>
          <p:cNvPr id="9" name="Picture 9"/>
          <p:cNvPicPr>
            <a:picLocks noChangeAspect="1"/>
          </p:cNvPicPr>
          <p:nvPr/>
        </p:nvPicPr>
        <p:blipFill>
          <a:blip r:embed="rId2"/>
          <a:srcRect l="14542" r="145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组织价值观的形成与传播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https://d.book118.com/827001021060006041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2024-09-14T03:32:11.479</cp:lastPrinted>
  <dcterms:created xsi:type="dcterms:W3CDTF">2024-09-13T19:32:11Z</dcterms:created>
  <dcterms:modified xsi:type="dcterms:W3CDTF">2024-09-13T19:32:13Z</dcterms:modified>
</cp:coreProperties>
</file>