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26AC6-C86B-4E01-9651-E662B149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9B87B-6151-43BE-A8F6-6E481B48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3C550-7BCD-483B-9BB1-012E23A3C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ED03F-4C4D-42F2-BCE9-30B35C44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6E15B-E9AF-4240-B283-80886DE06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737A7-EC91-4C87-93F8-1428AC691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1BB0D-E0FF-4B05-99C3-9ABCA2B1A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8EA61-5B33-429B-AD70-965901D38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DE4D6-F921-4A9B-B28D-BA878380A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C8F83-E3EB-44A8-A2C2-FA1E25B8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E8585-DB86-4A18-A0B3-8E9C7054E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110502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幼儿园知识抢答赛总结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活动收获与反思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培养幼儿学习兴趣和竞争意识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904" b="190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拓展幼儿知识面和思维能力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促进家园共育和亲子互动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抢答赛目的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XXXX年XX月XX日下午X点至X点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幼儿园多功能厅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抢答赛时间与地点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各班选派5名幼儿组成代表队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参赛选手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幼儿园教师及部分家长代表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其他幼儿、家长及教职工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本次抢答赛由幼儿园全体教师共同策划，旨在通过知识竞赛的形式，激发孩子们的学习兴趣，提高他们的知识储备。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教师团队精心准备了涵盖科学、历史、文学、艺术等多个领域的题目，确保比赛内容丰富、多样。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活动场地布置得活泼有趣，包括答题板、抢答器、观众席等，营造出紧张而欢乐的竞赛氛围。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赛前准备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比赛中，孩子们遵守规则，公平竞争，展现了良好的精神风貌。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除了抢答环节，还设有观众互动环节，使比赛更具趣味性，提高了孩子们的参与度。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规则介绍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活动开始前，主持人详细介绍了比赛规则，确保孩子们明确比赛流程和要求。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比赛进行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奖项设置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根据答题得分，设立了一等奖、二等奖、三等奖等多个奖项，以表彰优秀表现。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颁奖仪式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颁奖仪式隆重而热烈，获奖者受到老师和同学们的热烈祝贺，进一步激发了孩子们的学习热情。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感言分享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部分获奖者分享了他们的学习心得和参赛感受，为其他同学提供了宝贵的经验借鉴。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https://d.book118.com/827001105025006031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2024-09-03T04:08:02.428</cp:lastPrinted>
  <dcterms:created xsi:type="dcterms:W3CDTF">2024-09-02T20:08:02Z</dcterms:created>
  <dcterms:modified xsi:type="dcterms:W3CDTF">2024-09-02T20:08:04Z</dcterms:modified>
</cp:coreProperties>
</file>