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7EBE801-3439-4D4C-A6DE-AC2FF78620E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1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2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404535-90D1-41ED-9FC3-D7EF6FD0A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60A676-3BE4-44CA-A4EC-55AEA8B20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CCC95D-C821-4890-B402-13EAF8D0E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1DF484-24C2-42B4-A771-C52BDAA2D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E7957B-D936-4ABC-AC28-7258E2F41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616809-5B74-4F1A-8BCA-C62BD9177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6861E0-869A-4930-9A2C-EEC5C7CAB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200B35-6B44-4519-9FB8-04F9D6A24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F01998-02FF-44FD-8B23-BEED3EA3E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8CBF7B-90EC-4074-BF0F-A88B9E111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33721B-AA1D-4A4C-B216-C02E213C7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12510C8-646F-4F00-A8B1-7CC813077CA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5CEB305-7A4A-414E-819F-80A0346C9F8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002043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企业风险管理的业绩评价和绩效考核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企业风险管理概述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企业风险评价方法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企业绩效考核方法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风险管理与绩效考核的结合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案例研究与经验分享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结语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企业风险管理概述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企业风险管理定义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企业为达成目标而采取的过程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审慎管理风险的过程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包括哪些关键步骤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风险的识别、评估、响应和监控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企业风险管理的重要性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降低不确定性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降低企业未来风险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增加利润和价值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提高企业绩效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不是一次性事件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需要不断优化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全面性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覆盖所有风险领域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保护企业各方面利益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透明性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公开信息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建立信任关系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企业风险管理的原则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一致性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与企业目标和战略一致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确保行动符合企业愿景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企业风险管理的流程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企业风险管理包括风险识别、评估、应对和监控等步骤。这一过程需要持续不断地进行，以确保企业能应对不断变化的风险环境。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风险管理流程示意图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辨识潜在风险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风险识别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制定应对措施和计划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风险应对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评估风险影响和可能性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风险监控重点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关注关键指标变化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监控风险指标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确保有效性和适应性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定期审查风险计划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根据实际情况调整策略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及时调整风险策略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4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企业风险评价方法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能够迅速评估风险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能够直观表达风险情况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定性风险评价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主观方法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定性评价基于专家判断和经验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描述性方式对风险进行评估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定量风险评价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通过数值化方式评估风险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客观方法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评价结果相对客观准确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准确性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利用数据分析工具评估风险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综合风险评价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综合评价是定性和定量方法的结合，通过综合考虑不同评价方法的优缺点，得出综合评价结果。综合评价能够更全面地了解风险情况，为企业决策提供依据。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风险评估工具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评估企业内外部环境的优劣势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SWOT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预测风险事件发生的可能性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马克思模型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对风险事件的风险识别和评估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事件树分析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3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企业绩效考核方法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关键绩效指标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企业绩效考核中，关键绩效指标是评估企业表现的重要标准。常用的指标包括利润率、资产回报率和市场份额。利润率反映企业盈利能力，资产回报率衡量资金的有效利用，而市场份额则代表企业在行业中的竞争地位。通过这些指标的评估，可以更全面地了解企业的绩效表现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平衡计分卡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包括利润、现金流等指标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财务绩效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客户满意度、市场份额等指标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客户绩效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生产效率、质量控制等指标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内部业务流程绩效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员工培训、技能提升等指标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学习与成长绩效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收集绩效数据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收集数据来源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建立数据报告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分析数据结果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评估绩效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对比实际与目标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分析差距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制定改进建议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反馈与改进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给予反馈意见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调整绩效目标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改进工作流程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绩效管理流程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设定绩效目标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制定指标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设定时间表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绩效奖惩机制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发放奖金、晋升机会等激励措施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奖励优秀绩效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降级、处罚等惩罚措施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处罚低效绩效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设定个人目标奖励机制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激励员工提高业绩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1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绩效考核总结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2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绩效考核是企业管理中的重要环节，通过科学合理的绩效考核方法，可以促进企业持续发展。关键绩效指标的选择和平衡计分卡的运用，有助于全面评估企业表现。绩效管理流程和绩效奖惩机制的建立，能够有效激励员工，提高企业整体绩效水平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https://d.book118.com/827002043012006055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148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企业风险管理的业绩评价和绩效考核</vt:lpstr>
      <vt:lpstr>目录</vt:lpstr>
      <vt:lpstr>第1章 企业风险管理概述</vt:lpstr>
      <vt:lpstr>企业风险管理定义</vt:lpstr>
      <vt:lpstr>企业风险管理的重要性</vt:lpstr>
      <vt:lpstr>企业风险管理的原则</vt:lpstr>
      <vt:lpstr>企业风险管理的流程</vt:lpstr>
      <vt:lpstr>风险管理流程示意图</vt:lpstr>
      <vt:lpstr>风险监控重点</vt:lpstr>
      <vt:lpstr>第2章 企业风险评价方法</vt:lpstr>
      <vt:lpstr>定性风险评价</vt:lpstr>
      <vt:lpstr>定量风险评价</vt:lpstr>
      <vt:lpstr> </vt:lpstr>
      <vt:lpstr>风险评估工具</vt:lpstr>
      <vt:lpstr>第3章 企业绩效考核方法</vt:lpstr>
      <vt:lpstr> </vt:lpstr>
      <vt:lpstr>平衡计分卡</vt:lpstr>
      <vt:lpstr>绩效管理流程</vt:lpstr>
      <vt:lpstr>绩效奖惩机制</vt:lpstr>
      <vt:lpstr>绩效考核总结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2024-09-29T14:46:07.044</cp:lastPrinted>
  <dcterms:created xsi:type="dcterms:W3CDTF">2024-09-29T06:46:07Z</dcterms:created>
  <dcterms:modified xsi:type="dcterms:W3CDTF">2024-09-29T06:46:09Z</dcterms:modified>
</cp:coreProperties>
</file>