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6" r:id="rId2"/>
    <p:sldMasterId id="214748369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8" r:id="rId38"/>
    <p:sldId id="361" r:id="rId39"/>
    <p:sldId id="364" r:id="rId40"/>
    <p:sldId id="367" r:id="rId41"/>
    <p:sldId id="370" r:id="rId42"/>
    <p:sldId id="373" r:id="rId43"/>
    <p:sldId id="376" r:id="rId44"/>
    <p:sldId id="379" r:id="rId45"/>
    <p:sldId id="382" r:id="rId46"/>
    <p:sldId id="384" r:id="rId47"/>
  </p:sldIdLst>
  <p:sldSz cx="12192000" cy="6858000"/>
  <p:notesSz cx="6858000" cy="9144000"/>
  <p:embeddedFontLst>
    <p:embeddedFont>
      <p:font typeface="黑体" panose="02010609060101010101" pitchFamily="2" charset="-122"/>
      <p:regular r:id="rId49"/>
    </p:embeddedFont>
    <p:embeddedFont>
      <p:font typeface="方正隶二简体" panose="03000509000000000000" charset="-122"/>
      <p:regular r:id="rId50"/>
    </p:embeddedFont>
    <p:embeddedFont>
      <p:font typeface="微软雅黑" panose="020B0503020204020204" charset="-122"/>
      <p:regular r:id="rId51"/>
    </p:embeddedFont>
    <p:embeddedFont>
      <p:font typeface="隶书" panose="02010509060101010101" pitchFamily="1" charset="-122"/>
      <p:regular r:id="rId52"/>
    </p:embeddedFont>
    <p:embeddedFont>
      <p:font typeface="楷体" panose="02010609060101010101" charset="-122"/>
      <p:regular r:id="rId53"/>
    </p:embeddedFont>
    <p:embeddedFont>
      <p:font typeface="Calibri" panose="020F0502020204030204" charset="0"/>
      <p:regular r:id="rId54"/>
      <p:bold r:id="rId55"/>
      <p:italic r:id="rId56"/>
      <p:boldItalic r:id="rId57"/>
    </p:embeddedFont>
    <p:embeddedFont>
      <p:font typeface="华文行楷" panose="02010800040101010101" pitchFamily="2" charset="-122"/>
      <p:regular r:id="rId58"/>
    </p:embeddedFont>
    <p:embeddedFont>
      <p:font typeface="华文琥珀" panose="02010800040101010101" pitchFamily="2" charset="-122"/>
      <p:regular r:id="rId59"/>
    </p:embeddedFont>
    <p:embeddedFont>
      <p:font typeface="华文中宋" panose="02010600040101010101" pitchFamily="2" charset="-122"/>
      <p:regular r:id="rId60"/>
    </p:embeddedFont>
    <p:embeddedFont>
      <p:font typeface="仿宋" panose="02010609060101010101" pitchFamily="1" charset="-122"/>
      <p:regular r:id="rId61"/>
    </p:embeddedFont>
    <p:embeddedFont>
      <p:font typeface="等线" panose="02010600030101010101" charset="-122"/>
      <p:regular r:id="rId62"/>
    </p:embeddedFont>
  </p:embeddedFontLst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slide" Target="slides/slide35.xml" /><Relationship Id="rId4" Type="http://schemas.openxmlformats.org/officeDocument/2006/relationships/notesMaster" Target="notesMasters/notesMaster1.xml" /><Relationship Id="rId40" Type="http://schemas.openxmlformats.org/officeDocument/2006/relationships/slide" Target="slides/slide36.xml" /><Relationship Id="rId41" Type="http://schemas.openxmlformats.org/officeDocument/2006/relationships/slide" Target="slides/slide37.xml" /><Relationship Id="rId42" Type="http://schemas.openxmlformats.org/officeDocument/2006/relationships/slide" Target="slides/slide38.xml" /><Relationship Id="rId43" Type="http://schemas.openxmlformats.org/officeDocument/2006/relationships/slide" Target="slides/slide39.xml" /><Relationship Id="rId44" Type="http://schemas.openxmlformats.org/officeDocument/2006/relationships/slide" Target="slides/slide40.xml" /><Relationship Id="rId45" Type="http://schemas.openxmlformats.org/officeDocument/2006/relationships/slide" Target="slides/slide41.xml" /><Relationship Id="rId46" Type="http://schemas.openxmlformats.org/officeDocument/2006/relationships/slide" Target="slides/slide42.xml" /><Relationship Id="rId47" Type="http://schemas.openxmlformats.org/officeDocument/2006/relationships/slide" Target="slides/slide43.xml" /><Relationship Id="rId48" Type="http://schemas.openxmlformats.org/officeDocument/2006/relationships/tags" Target="tags/tag568.xml" /><Relationship Id="rId49" Type="http://schemas.openxmlformats.org/officeDocument/2006/relationships/font" Target="fonts/font1.fntdata" /><Relationship Id="rId5" Type="http://schemas.openxmlformats.org/officeDocument/2006/relationships/slide" Target="slides/slide1.xml" /><Relationship Id="rId50" Type="http://schemas.openxmlformats.org/officeDocument/2006/relationships/font" Target="fonts/font2.fntdata" /><Relationship Id="rId51" Type="http://schemas.openxmlformats.org/officeDocument/2006/relationships/font" Target="fonts/font3.fntdata" /><Relationship Id="rId52" Type="http://schemas.openxmlformats.org/officeDocument/2006/relationships/font" Target="fonts/font4.fntdata" /><Relationship Id="rId53" Type="http://schemas.openxmlformats.org/officeDocument/2006/relationships/font" Target="fonts/font5.fntdata" /><Relationship Id="rId54" Type="http://schemas.openxmlformats.org/officeDocument/2006/relationships/font" Target="fonts/font6.fntdata" /><Relationship Id="rId55" Type="http://schemas.openxmlformats.org/officeDocument/2006/relationships/font" Target="fonts/font7.fntdata" /><Relationship Id="rId56" Type="http://schemas.openxmlformats.org/officeDocument/2006/relationships/font" Target="fonts/font8.fntdata" /><Relationship Id="rId57" Type="http://schemas.openxmlformats.org/officeDocument/2006/relationships/font" Target="fonts/font9.fntdata" /><Relationship Id="rId58" Type="http://schemas.openxmlformats.org/officeDocument/2006/relationships/font" Target="fonts/font10.fntdata" /><Relationship Id="rId59" Type="http://schemas.openxmlformats.org/officeDocument/2006/relationships/font" Target="fonts/font11.fntdata" /><Relationship Id="rId6" Type="http://schemas.openxmlformats.org/officeDocument/2006/relationships/slide" Target="slides/slide2.xml" /><Relationship Id="rId60" Type="http://schemas.openxmlformats.org/officeDocument/2006/relationships/font" Target="fonts/font12.fntdata" /><Relationship Id="rId61" Type="http://schemas.openxmlformats.org/officeDocument/2006/relationships/font" Target="fonts/font13.fntdata" /><Relationship Id="rId62" Type="http://schemas.openxmlformats.org/officeDocument/2006/relationships/font" Target="fonts/font14.fntdata" /><Relationship Id="rId63" Type="http://schemas.openxmlformats.org/officeDocument/2006/relationships/presProps" Target="presProps.xml" /><Relationship Id="rId64" Type="http://schemas.openxmlformats.org/officeDocument/2006/relationships/viewProps" Target="viewProps.xml" /><Relationship Id="rId65" Type="http://schemas.openxmlformats.org/officeDocument/2006/relationships/theme" Target="theme/theme1.xml" /><Relationship Id="rId66" Type="http://schemas.openxmlformats.org/officeDocument/2006/relationships/tableStyles" Target="tableStyles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9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60.xml" /><Relationship Id="rId4" Type="http://schemas.openxmlformats.org/officeDocument/2006/relationships/tags" Target="../tags/tag361.xml" /><Relationship Id="rId5" Type="http://schemas.openxmlformats.org/officeDocument/2006/relationships/tags" Target="../tags/tag362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39.xml" /><Relationship Id="rId4" Type="http://schemas.openxmlformats.org/officeDocument/2006/relationships/tags" Target="../tags/tag540.xml" /><Relationship Id="rId5" Type="http://schemas.openxmlformats.org/officeDocument/2006/relationships/tags" Target="../tags/tag54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45.xml" /><Relationship Id="rId4" Type="http://schemas.openxmlformats.org/officeDocument/2006/relationships/tags" Target="../tags/tag546.xml" /><Relationship Id="rId5" Type="http://schemas.openxmlformats.org/officeDocument/2006/relationships/tags" Target="../tags/tag547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1D8EC34-BA80-4310-8368-DD5EC170E5D2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9E7B7F8-81FA-46DC-8926-8D6B124E54D6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9E7B7F8-81FA-46DC-8926-8D6B124E54D6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1D8EC34-BA80-4310-8368-DD5EC170E5D2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image" Target="../media/image1.png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image" Target="../media/image2.png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8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0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9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6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5.xml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01E8B83-70E2-41A6-926B-4A5C5E7FA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AA5BCBA-9A6D-425A-B93B-9C8CE9845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A4D2ED1-5A1C-40F7-BB19-F7D43D86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FB37241-8D91-48DE-BA50-E511BE74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83F766FE-C521-49BC-8F17-653422B3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409D507-7B0F-4CAC-A819-D03BAFCFB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46FC238-2CC1-47A4-A163-27AA842E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E3440A3-29F5-4FFA-B9A8-604D2FC8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83A7F00-7FEE-4C7D-99A0-5093CDFA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45D7B61-3247-4790-B920-90AE1C082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8A48D36-7148-492A-BE86-1E8FDFBA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二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2" name="组合 21"/>
          <p:cNvGrpSpPr/>
          <p:nvPr userDrawn="1">
            <p:custDataLst>
              <p:tags r:id="rId2"/>
            </p:custDataLst>
          </p:nvPr>
        </p:nvGrpSpPr>
        <p:grpSpPr>
          <a:xfrm>
            <a:off x="5135895" y="112561"/>
            <a:ext cx="627380" cy="479524"/>
            <a:chOff x="366968" y="1037555"/>
            <a:chExt cx="470535" cy="399603"/>
          </a:xfrm>
        </p:grpSpPr>
        <p:sp>
          <p:nvSpPr>
            <p:cNvPr id="23" name="TextBox 22">
              <a:hlinkClick action="ppaction://noaction"/>
            </p:cNvPr>
            <p:cNvSpPr txBox="1"/>
            <p:nvPr userDrawn="1">
              <p:custDataLst>
                <p:tags r:id="rId3"/>
              </p:custDataLst>
            </p:nvPr>
          </p:nvSpPr>
          <p:spPr>
            <a:xfrm>
              <a:off x="366968" y="1181571"/>
              <a:ext cx="470535" cy="2555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srgbClr val="333333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首 页</a:t>
              </a:r>
              <a:endParaRPr lang="zh-CN" altLang="en-US" sz="1400">
                <a:solidFill>
                  <a:srgbClr val="333333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pic>
          <p:nvPicPr>
            <p:cNvPr id="24" name="图片 2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2213" y="1037555"/>
              <a:ext cx="142875" cy="133350"/>
            </a:xfrm>
            <a:prstGeom prst="rect">
              <a:avLst/>
            </a:prstGeom>
          </p:spPr>
        </p:pic>
      </p:grpSp>
      <p:grpSp>
        <p:nvGrpSpPr>
          <p:cNvPr id="2" name="组合 1"/>
          <p:cNvGrpSpPr/>
          <p:nvPr userDrawn="1">
            <p:custDataLst>
              <p:tags r:id="rId6"/>
            </p:custDataLst>
          </p:nvPr>
        </p:nvGrpSpPr>
        <p:grpSpPr>
          <a:xfrm>
            <a:off x="6469552" y="-27379"/>
            <a:ext cx="1924049" cy="880111"/>
            <a:chOff x="4852164" y="-27379"/>
            <a:chExt cx="1443037" cy="880111"/>
          </a:xfrm>
        </p:grpSpPr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52164" y="-27379"/>
              <a:ext cx="1443037" cy="880111"/>
            </a:xfrm>
            <a:prstGeom prst="rect">
              <a:avLst/>
            </a:prstGeom>
          </p:spPr>
        </p:pic>
        <p:sp>
          <p:nvSpPr>
            <p:cNvPr id="19" name="TextBox 16">
              <a:hlinkClick action="ppaction://noaction"/>
            </p:cNvPr>
            <p:cNvSpPr txBox="1"/>
            <p:nvPr userDrawn="1">
              <p:custDataLst>
                <p:tags r:id="rId9"/>
              </p:custDataLst>
            </p:nvPr>
          </p:nvSpPr>
          <p:spPr>
            <a:xfrm>
              <a:off x="5099075" y="213252"/>
              <a:ext cx="670560" cy="3067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新知导学</a:t>
              </a:r>
              <a:endParaRPr lang="zh-CN" altLang="en-US" sz="1400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  <p:sp>
        <p:nvSpPr>
          <p:cNvPr id="10" name="TextBox 34">
            <a:hlinkClick action="ppaction://noaction"/>
          </p:cNvPr>
          <p:cNvSpPr txBox="1"/>
          <p:nvPr userDrawn="1">
            <p:custDataLst>
              <p:tags r:id="rId10"/>
            </p:custDataLst>
          </p:nvPr>
        </p:nvSpPr>
        <p:spPr>
          <a:xfrm>
            <a:off x="8568055" y="210299"/>
            <a:ext cx="894080" cy="3067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rgbClr val="333333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重难探究</a:t>
            </a:r>
            <a:endParaRPr lang="zh-CN" altLang="en-US" sz="1400">
              <a:solidFill>
                <a:srgbClr val="333333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1" name="TextBox 40">
            <a:hlinkClick action="ppaction://noaction"/>
          </p:cNvPr>
          <p:cNvSpPr txBox="1"/>
          <p:nvPr userDrawn="1">
            <p:custDataLst>
              <p:tags r:id="rId11"/>
            </p:custDataLst>
          </p:nvPr>
        </p:nvSpPr>
        <p:spPr>
          <a:xfrm>
            <a:off x="10364860" y="210298"/>
            <a:ext cx="894080" cy="3067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rgbClr val="333333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读写拓展</a:t>
            </a:r>
            <a:endParaRPr lang="zh-CN" altLang="en-US" sz="1400">
              <a:solidFill>
                <a:srgbClr val="333333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x">
  <p:cSld name="标题，内容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randomBar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392399"/>
            <a:ext cx="1046115" cy="54307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0"/>
            <p:custDataLst>
              <p:tags r:id="rId3"/>
            </p:custDataLst>
          </p:nvPr>
        </p:nvSpPr>
        <p:spPr>
          <a:xfrm>
            <a:off x="1046115" y="435337"/>
            <a:ext cx="11145885" cy="457200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marL="0" indent="0">
              <a:lnSpc>
                <a:spcPct val="100000"/>
              </a:lnSpc>
              <a:spcBef>
                <a:spcPct val="0"/>
              </a:spcBef>
              <a:buNone/>
              <a:defRPr b="1">
                <a:solidFill>
                  <a:srgbClr val="C00000"/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cxnSp>
        <p:nvCxnSpPr>
          <p:cNvPr id="4" name="直接连接符 3"/>
          <p:cNvCxnSpPr/>
          <p:nvPr userDrawn="1">
            <p:custDataLst>
              <p:tags r:id="rId4"/>
            </p:custDataLst>
          </p:nvPr>
        </p:nvCxnSpPr>
        <p:spPr>
          <a:xfrm>
            <a:off x="1046115" y="410687"/>
            <a:ext cx="11145885" cy="0"/>
          </a:xfrm>
          <a:prstGeom prst="line">
            <a:avLst/>
          </a:prstGeom>
          <a:ln w="95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1046115" y="917186"/>
            <a:ext cx="11145885" cy="0"/>
          </a:xfrm>
          <a:prstGeom prst="line">
            <a:avLst/>
          </a:prstGeom>
          <a:ln w="95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3.png" /><Relationship Id="rId22" Type="http://schemas.openxmlformats.org/officeDocument/2006/relationships/tags" Target="../tags/tag164.xml" /><Relationship Id="rId23" Type="http://schemas.openxmlformats.org/officeDocument/2006/relationships/tags" Target="../tags/tag165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5.xml" /><Relationship Id="rId12" Type="http://schemas.openxmlformats.org/officeDocument/2006/relationships/slideLayout" Target="../slideLayouts/slideLayout36.xml" /><Relationship Id="rId13" Type="http://schemas.openxmlformats.org/officeDocument/2006/relationships/slideLayout" Target="../slideLayouts/slideLayout37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26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3.png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image" Target="../media/image4.jpeg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0.xml" /><Relationship Id="rId7" Type="http://schemas.openxmlformats.org/officeDocument/2006/relationships/slideLayout" Target="../slideLayouts/slideLayout31.xml" /><Relationship Id="rId8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image" Target="../media/image6.jpeg" /><Relationship Id="rId6" Type="http://schemas.openxmlformats.org/officeDocument/2006/relationships/tags" Target="../tags/tag26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71.xml" /><Relationship Id="rId4" Type="http://schemas.openxmlformats.org/officeDocument/2006/relationships/image" Target="../media/image7.jpeg" /><Relationship Id="rId5" Type="http://schemas.openxmlformats.org/officeDocument/2006/relationships/tags" Target="../tags/tag272.xml" /><Relationship Id="rId6" Type="http://schemas.openxmlformats.org/officeDocument/2006/relationships/tags" Target="../tags/tag27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image" Target="../media/image8.png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image" Target="../media/image9.png" /><Relationship Id="rId6" Type="http://schemas.openxmlformats.org/officeDocument/2006/relationships/tags" Target="../tags/tag299.xml" /><Relationship Id="rId7" Type="http://schemas.openxmlformats.org/officeDocument/2006/relationships/tags" Target="../tags/tag3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10.png" /><Relationship Id="rId7" Type="http://schemas.openxmlformats.org/officeDocument/2006/relationships/tags" Target="../tags/tag3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13.xml" /><Relationship Id="rId4" Type="http://schemas.openxmlformats.org/officeDocument/2006/relationships/image" Target="../media/image11.png" /><Relationship Id="rId5" Type="http://schemas.openxmlformats.org/officeDocument/2006/relationships/tags" Target="../tags/tag314.xml" /><Relationship Id="rId6" Type="http://schemas.openxmlformats.org/officeDocument/2006/relationships/tags" Target="../tags/tag315.xml" /><Relationship Id="rId7" Type="http://schemas.openxmlformats.org/officeDocument/2006/relationships/image" Target="../media/image12.png" /><Relationship Id="rId8" Type="http://schemas.openxmlformats.org/officeDocument/2006/relationships/tags" Target="../tags/tag316.xml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14" Type="http://schemas.openxmlformats.org/officeDocument/2006/relationships/tags" Target="../tags/tag332.xml" /><Relationship Id="rId15" Type="http://schemas.openxmlformats.org/officeDocument/2006/relationships/tags" Target="../tags/tag333.xml" /><Relationship Id="rId16" Type="http://schemas.openxmlformats.org/officeDocument/2006/relationships/tags" Target="../tags/tag334.xml" /><Relationship Id="rId17" Type="http://schemas.openxmlformats.org/officeDocument/2006/relationships/tags" Target="../tags/tag335.xml" /><Relationship Id="rId18" Type="http://schemas.openxmlformats.org/officeDocument/2006/relationships/tags" Target="../tags/tag336.xml" /><Relationship Id="rId19" Type="http://schemas.openxmlformats.org/officeDocument/2006/relationships/tags" Target="../tags/tag337.xml" /><Relationship Id="rId2" Type="http://schemas.openxmlformats.org/officeDocument/2006/relationships/tags" Target="../tags/tag320.xml" /><Relationship Id="rId20" Type="http://schemas.openxmlformats.org/officeDocument/2006/relationships/tags" Target="../tags/tag338.xml" /><Relationship Id="rId21" Type="http://schemas.openxmlformats.org/officeDocument/2006/relationships/tags" Target="../tags/tag339.xml" /><Relationship Id="rId22" Type="http://schemas.openxmlformats.org/officeDocument/2006/relationships/tags" Target="../tags/tag340.xml" /><Relationship Id="rId23" Type="http://schemas.openxmlformats.org/officeDocument/2006/relationships/tags" Target="../tags/tag341.xml" /><Relationship Id="rId24" Type="http://schemas.openxmlformats.org/officeDocument/2006/relationships/tags" Target="../tags/tag342.xml" /><Relationship Id="rId25" Type="http://schemas.openxmlformats.org/officeDocument/2006/relationships/tags" Target="../tags/tag343.xml" /><Relationship Id="rId26" Type="http://schemas.openxmlformats.org/officeDocument/2006/relationships/tags" Target="../tags/tag344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tags" Target="../tags/tag357.xml" /><Relationship Id="rId13" Type="http://schemas.openxmlformats.org/officeDocument/2006/relationships/tags" Target="../tags/tag358.xml" /><Relationship Id="rId14" Type="http://schemas.openxmlformats.org/officeDocument/2006/relationships/tags" Target="../tags/tag35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tags" Target="../tags/tag351.xml" /><Relationship Id="rId7" Type="http://schemas.openxmlformats.org/officeDocument/2006/relationships/tags" Target="../tags/tag352.xml" /><Relationship Id="rId8" Type="http://schemas.openxmlformats.org/officeDocument/2006/relationships/tags" Target="../tags/tag353.xml" /><Relationship Id="rId9" Type="http://schemas.openxmlformats.org/officeDocument/2006/relationships/tags" Target="../tags/tag3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63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tags" Target="../tags/tag3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367.xml" /><Relationship Id="rId3" Type="http://schemas.openxmlformats.org/officeDocument/2006/relationships/image" Target="../media/image14.jpeg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379.xml" /><Relationship Id="rId11" Type="http://schemas.openxmlformats.org/officeDocument/2006/relationships/tags" Target="../tags/tag380.xml" /><Relationship Id="rId12" Type="http://schemas.openxmlformats.org/officeDocument/2006/relationships/tags" Target="../tags/tag381.xml" /><Relationship Id="rId13" Type="http://schemas.openxmlformats.org/officeDocument/2006/relationships/tags" Target="../tags/tag382.xml" /><Relationship Id="rId14" Type="http://schemas.openxmlformats.org/officeDocument/2006/relationships/tags" Target="../tags/tag383.xml" /><Relationship Id="rId15" Type="http://schemas.openxmlformats.org/officeDocument/2006/relationships/tags" Target="../tags/tag384.xml" /><Relationship Id="rId16" Type="http://schemas.openxmlformats.org/officeDocument/2006/relationships/tags" Target="../tags/tag385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tags" Target="../tags/tag374.xml" /><Relationship Id="rId6" Type="http://schemas.openxmlformats.org/officeDocument/2006/relationships/tags" Target="../tags/tag375.xml" /><Relationship Id="rId7" Type="http://schemas.openxmlformats.org/officeDocument/2006/relationships/tags" Target="../tags/tag376.xml" /><Relationship Id="rId8" Type="http://schemas.openxmlformats.org/officeDocument/2006/relationships/tags" Target="../tags/tag377.xml" /><Relationship Id="rId9" Type="http://schemas.openxmlformats.org/officeDocument/2006/relationships/tags" Target="../tags/tag3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tags" Target="../tags/tag39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400.xml" /><Relationship Id="rId11" Type="http://schemas.openxmlformats.org/officeDocument/2006/relationships/tags" Target="../tags/tag401.xml" /><Relationship Id="rId12" Type="http://schemas.openxmlformats.org/officeDocument/2006/relationships/tags" Target="../tags/tag402.xml" /><Relationship Id="rId13" Type="http://schemas.openxmlformats.org/officeDocument/2006/relationships/tags" Target="../tags/tag403.xml" /><Relationship Id="rId14" Type="http://schemas.openxmlformats.org/officeDocument/2006/relationships/tags" Target="../tags/tag404.xml" /><Relationship Id="rId2" Type="http://schemas.openxmlformats.org/officeDocument/2006/relationships/tags" Target="../tags/tag392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tags" Target="../tags/tag395.xml" /><Relationship Id="rId6" Type="http://schemas.openxmlformats.org/officeDocument/2006/relationships/tags" Target="../tags/tag396.xml" /><Relationship Id="rId7" Type="http://schemas.openxmlformats.org/officeDocument/2006/relationships/tags" Target="../tags/tag397.xml" /><Relationship Id="rId8" Type="http://schemas.openxmlformats.org/officeDocument/2006/relationships/tags" Target="../tags/tag398.xml" /><Relationship Id="rId9" Type="http://schemas.openxmlformats.org/officeDocument/2006/relationships/tags" Target="../tags/tag39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05.xml" /><Relationship Id="rId3" Type="http://schemas.openxmlformats.org/officeDocument/2006/relationships/tags" Target="../tags/tag406.xml" /><Relationship Id="rId4" Type="http://schemas.openxmlformats.org/officeDocument/2006/relationships/tags" Target="../tags/tag40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14" Type="http://schemas.openxmlformats.org/officeDocument/2006/relationships/tags" Target="../tags/tag445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460.xml" /><Relationship Id="rId11" Type="http://schemas.openxmlformats.org/officeDocument/2006/relationships/tags" Target="../tags/tag461.xml" /><Relationship Id="rId12" Type="http://schemas.openxmlformats.org/officeDocument/2006/relationships/tags" Target="../tags/tag462.xml" /><Relationship Id="rId2" Type="http://schemas.openxmlformats.org/officeDocument/2006/relationships/tags" Target="../tags/tag452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Relationship Id="rId7" Type="http://schemas.openxmlformats.org/officeDocument/2006/relationships/tags" Target="../tags/tag457.xml" /><Relationship Id="rId8" Type="http://schemas.openxmlformats.org/officeDocument/2006/relationships/tags" Target="../tags/tag458.xml" /><Relationship Id="rId9" Type="http://schemas.openxmlformats.org/officeDocument/2006/relationships/tags" Target="../tags/tag459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image" Target="../media/image4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474.xml" /><Relationship Id="rId11" Type="http://schemas.openxmlformats.org/officeDocument/2006/relationships/tags" Target="../tags/tag475.xml" /><Relationship Id="rId12" Type="http://schemas.openxmlformats.org/officeDocument/2006/relationships/tags" Target="../tags/tag476.xml" /><Relationship Id="rId13" Type="http://schemas.openxmlformats.org/officeDocument/2006/relationships/tags" Target="../tags/tag477.xml" /><Relationship Id="rId14" Type="http://schemas.openxmlformats.org/officeDocument/2006/relationships/tags" Target="../tags/tag478.xml" /><Relationship Id="rId15" Type="http://schemas.openxmlformats.org/officeDocument/2006/relationships/tags" Target="../tags/tag479.xml" /><Relationship Id="rId16" Type="http://schemas.openxmlformats.org/officeDocument/2006/relationships/tags" Target="../tags/tag480.xml" /><Relationship Id="rId2" Type="http://schemas.openxmlformats.org/officeDocument/2006/relationships/tags" Target="../tags/tag466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tags" Target="../tags/tag471.xml" /><Relationship Id="rId8" Type="http://schemas.openxmlformats.org/officeDocument/2006/relationships/tags" Target="../tags/tag472.xml" /><Relationship Id="rId9" Type="http://schemas.openxmlformats.org/officeDocument/2006/relationships/tags" Target="../tags/tag47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image" Target="../media/image4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hemeOverride" Target="../theme/themeOverride3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tags" Target="../tags/tag486.xml" /><Relationship Id="rId6" Type="http://schemas.openxmlformats.org/officeDocument/2006/relationships/image" Target="../media/image4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495.xml" /><Relationship Id="rId11" Type="http://schemas.openxmlformats.org/officeDocument/2006/relationships/tags" Target="../tags/tag496.xml" /><Relationship Id="rId12" Type="http://schemas.openxmlformats.org/officeDocument/2006/relationships/tags" Target="../tags/tag497.xml" /><Relationship Id="rId13" Type="http://schemas.openxmlformats.org/officeDocument/2006/relationships/tags" Target="../tags/tag498.xml" /><Relationship Id="rId14" Type="http://schemas.openxmlformats.org/officeDocument/2006/relationships/tags" Target="../tags/tag499.xml" /><Relationship Id="rId2" Type="http://schemas.openxmlformats.org/officeDocument/2006/relationships/tags" Target="../tags/tag487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Relationship Id="rId6" Type="http://schemas.openxmlformats.org/officeDocument/2006/relationships/tags" Target="../tags/tag491.xml" /><Relationship Id="rId7" Type="http://schemas.openxmlformats.org/officeDocument/2006/relationships/tags" Target="../tags/tag492.xml" /><Relationship Id="rId8" Type="http://schemas.openxmlformats.org/officeDocument/2006/relationships/tags" Target="../tags/tag493.xml" /><Relationship Id="rId9" Type="http://schemas.openxmlformats.org/officeDocument/2006/relationships/tags" Target="../tags/tag49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503.xml" /><Relationship Id="rId3" Type="http://schemas.openxmlformats.org/officeDocument/2006/relationships/tags" Target="../tags/tag504.xml" /><Relationship Id="rId4" Type="http://schemas.openxmlformats.org/officeDocument/2006/relationships/tags" Target="../tags/tag505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506.xml" /><Relationship Id="rId3" Type="http://schemas.openxmlformats.org/officeDocument/2006/relationships/tags" Target="../tags/tag507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516.xml" /><Relationship Id="rId11" Type="http://schemas.openxmlformats.org/officeDocument/2006/relationships/tags" Target="../tags/tag517.xml" /><Relationship Id="rId12" Type="http://schemas.openxmlformats.org/officeDocument/2006/relationships/tags" Target="../tags/tag518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tags" Target="../tags/tag513.xml" /><Relationship Id="rId8" Type="http://schemas.openxmlformats.org/officeDocument/2006/relationships/tags" Target="../tags/tag514.xml" /><Relationship Id="rId9" Type="http://schemas.openxmlformats.org/officeDocument/2006/relationships/tags" Target="../tags/tag515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519.xml" /><Relationship Id="rId3" Type="http://schemas.openxmlformats.org/officeDocument/2006/relationships/tags" Target="../tags/tag520.xml" /><Relationship Id="rId4" Type="http://schemas.openxmlformats.org/officeDocument/2006/relationships/tags" Target="../tags/tag521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tags" Target="../tags/tag524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535.xml" /><Relationship Id="rId11" Type="http://schemas.openxmlformats.org/officeDocument/2006/relationships/tags" Target="../tags/tag536.xml" /><Relationship Id="rId12" Type="http://schemas.openxmlformats.org/officeDocument/2006/relationships/tags" Target="../tags/tag537.xml" /><Relationship Id="rId13" Type="http://schemas.openxmlformats.org/officeDocument/2006/relationships/tags" Target="../tags/tag53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528.xml" /><Relationship Id="rId4" Type="http://schemas.openxmlformats.org/officeDocument/2006/relationships/tags" Target="../tags/tag529.xml" /><Relationship Id="rId5" Type="http://schemas.openxmlformats.org/officeDocument/2006/relationships/tags" Target="../tags/tag530.xml" /><Relationship Id="rId6" Type="http://schemas.openxmlformats.org/officeDocument/2006/relationships/tags" Target="../tags/tag531.xml" /><Relationship Id="rId7" Type="http://schemas.openxmlformats.org/officeDocument/2006/relationships/tags" Target="../tags/tag532.xml" /><Relationship Id="rId8" Type="http://schemas.openxmlformats.org/officeDocument/2006/relationships/tags" Target="../tags/tag533.xml" /><Relationship Id="rId9" Type="http://schemas.openxmlformats.org/officeDocument/2006/relationships/tags" Target="../tags/tag534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542.xml" /><Relationship Id="rId4" Type="http://schemas.openxmlformats.org/officeDocument/2006/relationships/tags" Target="../tags/tag543.xml" /><Relationship Id="rId5" Type="http://schemas.openxmlformats.org/officeDocument/2006/relationships/tags" Target="../tags/tag544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tags" Target="../tags/tag559.xml" /><Relationship Id="rId2" Type="http://schemas.openxmlformats.org/officeDocument/2006/relationships/tags" Target="../tags/tag551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Relationship Id="rId7" Type="http://schemas.openxmlformats.org/officeDocument/2006/relationships/tags" Target="../tags/tag556.xml" /><Relationship Id="rId8" Type="http://schemas.openxmlformats.org/officeDocument/2006/relationships/tags" Target="../tags/tag557.xml" /><Relationship Id="rId9" Type="http://schemas.openxmlformats.org/officeDocument/2006/relationships/tags" Target="../tags/tag558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560.xml" /><Relationship Id="rId3" Type="http://schemas.openxmlformats.org/officeDocument/2006/relationships/tags" Target="../tags/tag561.xml" /><Relationship Id="rId4" Type="http://schemas.openxmlformats.org/officeDocument/2006/relationships/tags" Target="../tags/tag562.xml" /><Relationship Id="rId5" Type="http://schemas.openxmlformats.org/officeDocument/2006/relationships/tags" Target="../tags/tag563.xml" /><Relationship Id="rId6" Type="http://schemas.openxmlformats.org/officeDocument/2006/relationships/tags" Target="../tags/tag564.xml" /><Relationship Id="rId7" Type="http://schemas.openxmlformats.org/officeDocument/2006/relationships/tags" Target="../tags/tag565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66.xml" /><Relationship Id="rId3" Type="http://schemas.openxmlformats.org/officeDocument/2006/relationships/tags" Target="../tags/tag567.xml" /><Relationship Id="rId4" Type="http://schemas.openxmlformats.org/officeDocument/2006/relationships/hyperlink" Target="https://d.book118.com/82700210411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762635" y="1748790"/>
            <a:ext cx="10216515" cy="3230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9600">
                <a:latin typeface="方正隶二简体" panose="03000509000000000000" charset="-122"/>
                <a:ea typeface="方正隶二简体" panose="03000509000000000000" charset="-122"/>
                <a:cs typeface="方正隶二简体" panose="03000509000000000000" charset="-122"/>
                <a:sym typeface="+mn-ea"/>
              </a:rPr>
              <a:t>齐桓晋文之事</a:t>
            </a:r>
            <a:endParaRPr lang="zh-CN" altLang="zh-CN" sz="9600">
              <a:latin typeface="方正隶二简体" panose="03000509000000000000" charset="-122"/>
              <a:ea typeface="方正隶二简体" panose="03000509000000000000" charset="-122"/>
              <a:cs typeface="方正隶二简体" panose="03000509000000000000" charset="-122"/>
              <a:sym typeface="+mn-ea"/>
            </a:endParaRPr>
          </a:p>
          <a:p>
            <a:pPr algn="r"/>
            <a:r>
              <a:rPr lang="zh-CN" altLang="zh-CN" sz="5400">
                <a:latin typeface="方正隶二简体" panose="03000509000000000000" charset="-122"/>
                <a:ea typeface="方正隶二简体" panose="03000509000000000000" charset="-122"/>
                <a:cs typeface="方正隶二简体" panose="03000509000000000000" charset="-122"/>
                <a:sym typeface="+mn-ea"/>
              </a:rPr>
              <a:t>  </a:t>
            </a:r>
            <a:endParaRPr lang="zh-CN" altLang="zh-CN" sz="5400">
              <a:latin typeface="方正隶二简体" panose="03000509000000000000" charset="-122"/>
              <a:ea typeface="方正隶二简体" panose="03000509000000000000" charset="-122"/>
              <a:cs typeface="方正隶二简体" panose="03000509000000000000" charset="-122"/>
              <a:sym typeface="+mn-ea"/>
            </a:endParaRPr>
          </a:p>
          <a:p>
            <a:pPr algn="r"/>
            <a:r>
              <a:rPr lang="zh-CN" altLang="zh-CN" sz="5400">
                <a:latin typeface="方正隶二简体" panose="03000509000000000000" charset="-122"/>
                <a:ea typeface="方正隶二简体" panose="03000509000000000000" charset="-122"/>
                <a:cs typeface="方正隶二简体" panose="03000509000000000000" charset="-122"/>
                <a:sym typeface="+mn-ea"/>
              </a:rPr>
              <a:t>——《孟子 梁惠王》</a:t>
            </a:r>
            <a:endParaRPr lang="zh-CN" altLang="zh-CN" sz="5400">
              <a:latin typeface="方正隶二简体" panose="03000509000000000000" charset="-122"/>
              <a:ea typeface="方正隶二简体" panose="03000509000000000000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TextBox 5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50875" y="1606550"/>
            <a:ext cx="10156190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1.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了解孟子的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民本思想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，掌握重要的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实词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虚词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及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特殊句式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等文言知识点。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2. 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学习迂回曲折的</a:t>
            </a:r>
            <a:r>
              <a:rPr lang="zh-CN" altLang="en-US" sz="3200" u="sng">
                <a:latin typeface="微软雅黑" panose="020b0503020204020204" charset="-122"/>
                <a:ea typeface="微软雅黑" panose="020b0503020204020204" charset="-122"/>
              </a:rPr>
              <a:t>论辩方法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，分析比喻在文章中的重要作用，并能够运用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比喻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进行论辩。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3. 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体悟孟子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当仁不让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的治世精神，理解孟子同情广大劳动人民的深切情怀。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883285" y="415290"/>
            <a:ext cx="382651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学习目标</a:t>
            </a:r>
            <a:endParaRPr lang="zh-CN" altLang="en-US" sz="60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custDataLst>
      <p:tags r:id="rId5"/>
    </p:custDataLst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99695" y="208280"/>
            <a:ext cx="7796530" cy="63819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15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en-US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孟子，名轲，字子舆（约公元前</a:t>
            </a:r>
            <a:r>
              <a:rPr lang="en-US" altLang="zh-CN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372</a:t>
            </a:r>
            <a:r>
              <a:rPr lang="zh-CN" altLang="en-US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年</a:t>
            </a:r>
            <a:r>
              <a:rPr lang="en-US" altLang="zh-CN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</a:t>
            </a:r>
            <a:r>
              <a:rPr lang="zh-CN" altLang="en-US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公元前</a:t>
            </a:r>
            <a:r>
              <a:rPr lang="en-US" altLang="zh-CN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289</a:t>
            </a:r>
            <a:r>
              <a:rPr lang="zh-CN" altLang="en-US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年），邹国（今山东邹城东南）人。战国时期哲学家、思想家、政治家、教育家，是孔子之后、荀子之前的儒家学派的代表人物，与孔子并称“孔孟”。</a:t>
            </a:r>
            <a:endParaRPr lang="zh-CN" altLang="en-US" sz="3600">
              <a:solidFill>
                <a:srgbClr val="0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15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en-US" sz="3600">
                <a:solidFill>
                  <a:srgbClr val="0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孟子宣扬“仁政”，最早提出“民贵君轻”思想，被韩愈列为先秦儒家继承孔子“道统”的人物，元朝追封为“亚圣”。</a:t>
            </a:r>
            <a:endParaRPr lang="zh-CN" altLang="zh-CN" sz="3600">
              <a:solidFill>
                <a:srgbClr val="000000"/>
              </a:solidFill>
              <a:effectLst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284845" y="1143000"/>
            <a:ext cx="3714750" cy="4572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3102" r="11595"/>
          <a:stretch>
            <a:fillRect/>
          </a:stretch>
        </p:blipFill>
        <p:spPr>
          <a:xfrm>
            <a:off x="113030" y="0"/>
            <a:ext cx="4218940" cy="6350000"/>
          </a:xfrm>
          <a:prstGeom prst="rect">
            <a:avLst/>
          </a:prstGeom>
        </p:spPr>
      </p:pic>
      <p:sp>
        <p:nvSpPr>
          <p:cNvPr id="3" name="矩形 2" title="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4212227" y="581569"/>
            <a:ext cx="7726045" cy="52622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5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altLang="zh-CN" sz="2800" b="1">
                <a:latin typeface="隶书" panose="02010509060101010101" pitchFamily="49" charset="-122"/>
                <a:ea typeface="隶书" panose="02010509060101010101" pitchFamily="49" charset="-122"/>
                <a:cs typeface="方正北魏楷书简体" panose="03000509000000000000" charset="-122"/>
              </a:rPr>
              <a:t>《孟子》共七篇,分别为《梁惠王》《公孙丑》《滕文公》《离娄》《万章》《告子》《尽心》。各篇又都分为上、下。作为一部语录体著作,它记录的是有关孟子重要思想的一些言论。到南宋时,朱熹把它与《礼记》中的《大学</a:t>
            </a:r>
            <a:r>
              <a:rPr altLang="zh-CN" sz="2800" b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北魏楷书简体" panose="03000509000000000000" charset="-122"/>
              </a:rPr>
              <a:t>》《中庸》以及《论语》合称为“四书”。“四书”成为后世(如明、清两代)科举考试八股文的重要取材依据。</a:t>
            </a:r>
            <a:endParaRPr altLang="zh-CN" sz="2800" b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北魏楷书简体" panose="03000509000000000000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14" name="文本框 13313" title=""/>
          <p:cNvSpPr txBox="1"/>
          <p:nvPr>
            <p:custDataLst>
              <p:tags r:id="rId3"/>
            </p:custDataLst>
          </p:nvPr>
        </p:nvSpPr>
        <p:spPr>
          <a:xfrm>
            <a:off x="3352800" y="2133600"/>
            <a:ext cx="37338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3315" name="文本框 13314" title=""/>
          <p:cNvSpPr txBox="1"/>
          <p:nvPr>
            <p:custDataLst>
              <p:tags r:id="rId4"/>
            </p:custDataLst>
          </p:nvPr>
        </p:nvSpPr>
        <p:spPr>
          <a:xfrm>
            <a:off x="3505200" y="2286000"/>
            <a:ext cx="37338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3316" name="文本框 13315" title=""/>
          <p:cNvSpPr txBox="1"/>
          <p:nvPr>
            <p:custDataLst>
              <p:tags r:id="rId5"/>
            </p:custDataLst>
          </p:nvPr>
        </p:nvSpPr>
        <p:spPr>
          <a:xfrm>
            <a:off x="483235" y="305435"/>
            <a:ext cx="11316970" cy="65544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rPr lang="zh-CN" altLang="en-US" sz="2800" b="1">
                <a:solidFill>
                  <a:srgbClr val="0066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</a:t>
            </a:r>
            <a:r>
              <a:rPr lang="zh-CN" altLang="en-US" sz="2800" b="1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《孟子》散文的特点是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气势充沛</a:t>
            </a:r>
            <a:r>
              <a:rPr lang="zh-CN" altLang="en-US" sz="2800" b="1">
                <a:solidFill>
                  <a:srgbClr val="0066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，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感情强烈，笔带锋芒，富于鼓动性，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有纵横家、雄辩家的气概，充分反映了战国时代尖锐激烈的阶级斗争。 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楷体" panose="02010609060101010101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rPr lang="zh-CN" altLang="en-US" sz="2800" b="1">
                <a:solidFill>
                  <a:srgbClr val="0066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    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《孟子》散文善于运用比喻。有人统计，《孟子》全书共261章，其中有93章共用了159个比喻，可见孟子是善用比喻的能手。用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比喻说理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，用生动形象的比喻来进行论辩，不仅增加了形象性，富有情趣，引人入胜；而且显得简洁、明白，更有说服力。 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  <a:cs typeface="楷体" panose="02010609060101010101" charset="-122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rPr lang="zh-CN" altLang="en-US" sz="2800" b="1">
                <a:solidFill>
                  <a:srgbClr val="0066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    </a:t>
            </a:r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《孟子》的散文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善设机巧</a:t>
            </a:r>
            <a:r>
              <a:rPr lang="zh-CN" altLang="en-US" sz="2800" b="1">
                <a:solidFill>
                  <a:srgbClr val="0066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楷体" panose="02010609060101010101" charset="-122"/>
              </a:rPr>
              <a:t>，引人入彀（gòu），先纵后擒，很有说服力。</a:t>
            </a:r>
            <a:r>
              <a:rPr lang="zh-CN" altLang="en-US" sz="2800" b="1">
                <a:solidFill>
                  <a:srgbClr val="0066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endParaRPr lang="zh-CN" altLang="en-US" sz="2800" b="1">
              <a:solidFill>
                <a:srgbClr val="0066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endParaRPr lang="zh-CN" altLang="en-US" sz="2800" b="1">
              <a:solidFill>
                <a:srgbClr val="0066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/>
          <p:cNvSpPr txBox="1"/>
          <p:nvPr>
            <p:custDataLst>
              <p:tags r:id="rId4"/>
            </p:custDataLst>
          </p:nvPr>
        </p:nvSpPr>
        <p:spPr>
          <a:xfrm>
            <a:off x="2595880" y="4363720"/>
            <a:ext cx="6200775" cy="213520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zh-CN" altLang="en-US" sz="4800" b="1" u="sng">
                <a:solidFill>
                  <a:srgbClr val="0000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齐桓</a:t>
            </a:r>
            <a:r>
              <a:rPr lang="zh-CN" altLang="en-US" sz="4800" b="1">
                <a:solidFill>
                  <a:srgbClr val="0000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4800" b="1" u="sng">
                <a:solidFill>
                  <a:srgbClr val="0000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晋文</a:t>
            </a:r>
            <a:r>
              <a:rPr lang="zh-CN" altLang="en-US" sz="4800" b="1">
                <a:solidFill>
                  <a:srgbClr val="0000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 之 </a:t>
            </a:r>
            <a:r>
              <a:rPr lang="zh-CN" altLang="en-US" sz="4800" b="1" u="sng">
                <a:solidFill>
                  <a:srgbClr val="0000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事</a:t>
            </a:r>
            <a:endParaRPr lang="zh-CN" altLang="en-US" sz="4800" b="1">
              <a:solidFill>
                <a:srgbClr val="0000FF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algn="ctr">
              <a:lnSpc>
                <a:spcPct val="150000"/>
              </a:lnSpc>
            </a:pPr>
            <a:endParaRPr lang="zh-CN" altLang="en-US" sz="4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270510" y="260985"/>
            <a:ext cx="63366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Wingdings" panose="05000000000000000000" charset="0"/>
              <a:buChar char="Ø"/>
            </a:pPr>
            <a:r>
              <a:rPr lang="zh-CN" altLang="en-US" sz="36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文题释义</a:t>
            </a:r>
            <a:endParaRPr lang="zh-CN" altLang="en-US" sz="36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70510" y="1098550"/>
            <a:ext cx="11660505" cy="3072130"/>
          </a:xfrm>
          <a:prstGeom prst="rect">
            <a:avLst/>
          </a:prstGeom>
        </p:spPr>
      </p:pic>
      <p:sp>
        <p:nvSpPr>
          <p:cNvPr id="2" name="圆角矩形标注 1" title=""/>
          <p:cNvSpPr/>
          <p:nvPr>
            <p:custDataLst>
              <p:tags r:id="rId8"/>
            </p:custDataLst>
          </p:nvPr>
        </p:nvSpPr>
        <p:spPr>
          <a:xfrm>
            <a:off x="1885950" y="5555615"/>
            <a:ext cx="1674495" cy="859790"/>
          </a:xfrm>
          <a:prstGeom prst="wedgeRoundRectCallout">
            <a:avLst>
              <a:gd name="adj1" fmla="val 80072"/>
              <a:gd name="adj2" fmla="val -58641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>
            <p:custDataLst>
              <p:tags r:id="rId9"/>
            </p:custDataLst>
          </p:nvPr>
        </p:nvSpPr>
        <p:spPr>
          <a:xfrm>
            <a:off x="1976755" y="5694045"/>
            <a:ext cx="18422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隶书" panose="02010509060101010101" pitchFamily="49" charset="-122"/>
                <a:ea typeface="隶书" panose="02010509060101010101" pitchFamily="49" charset="-122"/>
              </a:rPr>
              <a:t>齐桓公</a:t>
            </a:r>
            <a:endParaRPr lang="zh-CN" altLang="en-US" sz="36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圆角矩形标注 4" title=""/>
          <p:cNvSpPr/>
          <p:nvPr>
            <p:custDataLst>
              <p:tags r:id="rId10"/>
            </p:custDataLst>
          </p:nvPr>
        </p:nvSpPr>
        <p:spPr>
          <a:xfrm>
            <a:off x="4101465" y="5682615"/>
            <a:ext cx="1674495" cy="859790"/>
          </a:xfrm>
          <a:prstGeom prst="wedgeRoundRectCallout">
            <a:avLst>
              <a:gd name="adj1" fmla="val 80072"/>
              <a:gd name="adj2" fmla="val -58641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4192270" y="5820410"/>
            <a:ext cx="1928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隶书" panose="02010509060101010101" pitchFamily="49" charset="-122"/>
                <a:ea typeface="隶书" panose="02010509060101010101" pitchFamily="49" charset="-122"/>
              </a:rPr>
              <a:t>晋文公</a:t>
            </a:r>
            <a:endParaRPr lang="zh-CN" altLang="en-US" sz="36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9" name="圆角矩形标注 8" title=""/>
          <p:cNvSpPr/>
          <p:nvPr>
            <p:custDataLst>
              <p:tags r:id="rId12"/>
            </p:custDataLst>
          </p:nvPr>
        </p:nvSpPr>
        <p:spPr>
          <a:xfrm>
            <a:off x="6873725" y="5648250"/>
            <a:ext cx="4692650" cy="859790"/>
          </a:xfrm>
          <a:prstGeom prst="wedgeRoundRectCallout">
            <a:avLst>
              <a:gd name="adj1" fmla="val -17334"/>
              <a:gd name="adj2" fmla="val -81462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6798422" y="5753773"/>
            <a:ext cx="48729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用武力称霸诸侯的事业</a:t>
            </a:r>
            <a:r>
              <a:rPr lang="zh-CN" altLang="en-US" sz="3600">
                <a:solidFill>
                  <a:schemeClr val="tx2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。</a:t>
            </a:r>
            <a:endParaRPr lang="zh-CN" altLang="en-US" sz="36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4" grpId="0"/>
      <p:bldP spid="5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" name="文本框 5" title=""/>
          <p:cNvSpPr txBox="1"/>
          <p:nvPr>
            <p:custDataLst>
              <p:tags r:id="rId4"/>
            </p:custDataLst>
          </p:nvPr>
        </p:nvSpPr>
        <p:spPr>
          <a:xfrm>
            <a:off x="5629154" y="483388"/>
            <a:ext cx="3331592" cy="80899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80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665" b="1">
                <a:solidFill>
                  <a:schemeClr val="tx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齐桓公</a:t>
            </a:r>
            <a:endParaRPr lang="zh-CN" altLang="en-US" sz="4665" b="1">
              <a:solidFill>
                <a:schemeClr val="tx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40902" y="1789218"/>
            <a:ext cx="2500207" cy="3776133"/>
          </a:xfrm>
          <a:prstGeom prst="rect">
            <a:avLst/>
          </a:prstGeom>
        </p:spPr>
      </p:pic>
      <p:sp>
        <p:nvSpPr>
          <p:cNvPr id="17" name="文本框 16" title=""/>
          <p:cNvSpPr txBox="1"/>
          <p:nvPr>
            <p:custDataLst>
              <p:tags r:id="rId7"/>
            </p:custDataLst>
          </p:nvPr>
        </p:nvSpPr>
        <p:spPr>
          <a:xfrm>
            <a:off x="3152140" y="1387475"/>
            <a:ext cx="9039860" cy="49161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       齐桓公，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姓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姜，名小白。姜姓齐国第十六位国君（公元前），春秋五霸之首，姜太公吕尚的第十二代孙。早年在鲍叔牙保护下，逃到莒（jǔ）国避难。在齐襄公和公孙无知相继死去后，抢先回国，夺取君位。 任内励精图治，起用管仲为相，推行改革，实行军政合一、兵民合一的制度，促使齐国逐渐强盛。成为第一个中原霸主。</a:t>
            </a:r>
            <a:endParaRPr lang="zh-CN" altLang="en-US" sz="32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" name="文本框 5" title=""/>
          <p:cNvSpPr txBox="1"/>
          <p:nvPr>
            <p:custDataLst>
              <p:tags r:id="rId4"/>
            </p:custDataLst>
          </p:nvPr>
        </p:nvSpPr>
        <p:spPr>
          <a:xfrm>
            <a:off x="5242016" y="150648"/>
            <a:ext cx="3331592" cy="80899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800000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665" b="1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晋文公</a:t>
            </a:r>
            <a:endParaRPr lang="zh-CN" altLang="en-US" sz="4665" b="1">
              <a:solidFill>
                <a:schemeClr val="tx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5"/>
            </p:custDataLst>
          </p:nvPr>
        </p:nvSpPr>
        <p:spPr>
          <a:xfrm>
            <a:off x="2942167" y="1203960"/>
            <a:ext cx="8902700" cy="52622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solidFill>
                  <a:schemeClr val="tx2"/>
                </a:solidFill>
              </a:rPr>
              <a:t>      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晋文公，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姓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姬，名重耳，是中国春秋时期晋国的第二十二任君主，晋文公文治武功卓著，是春秋五霸中第二位霸主，也是上古五霸之一，与齐桓公并称“齐桓晋文”。公元前</a:t>
            </a:r>
            <a:r>
              <a:rPr lang="en-US" altLang="zh-CN" sz="3200" b="1">
                <a:latin typeface="隶书" panose="02010509060101010101" pitchFamily="49" charset="-122"/>
                <a:ea typeface="隶书" panose="02010509060101010101" pitchFamily="49" charset="-122"/>
              </a:rPr>
              <a:t>632</a:t>
            </a:r>
            <a:r>
              <a:rPr lang="zh-CN" altLang="en-US" sz="3200" b="1">
                <a:latin typeface="隶书" panose="02010509060101010101" pitchFamily="49" charset="-122"/>
                <a:ea typeface="隶书" panose="02010509060101010101" pitchFamily="49" charset="-122"/>
              </a:rPr>
              <a:t>年，在城濮之战以少胜多，大败楚军，并召集齐、宋等国于践土会盟， 成为春秋五霸中第二位霸主，开创了晋国长达百年的霸业。</a:t>
            </a:r>
            <a:r>
              <a:rPr lang="en-US" altLang="zh-CN" sz="3200" b="1">
                <a:latin typeface="隶书" panose="02010509060101010101" pitchFamily="49" charset="-122"/>
                <a:ea typeface="隶书" panose="02010509060101010101" pitchFamily="49" charset="-122"/>
              </a:rPr>
              <a:t> </a:t>
            </a:r>
            <a:endParaRPr lang="zh-CN" altLang="en-US" sz="32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60020" y="1959187"/>
            <a:ext cx="2667000" cy="34510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4489520">
            <a:off x="346748" y="3087447"/>
            <a:ext cx="3530159" cy="4177778"/>
          </a:xfrm>
          <a:prstGeom prst="rect">
            <a:avLst/>
          </a:prstGeom>
        </p:spPr>
      </p:pic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875665" y="1126490"/>
            <a:ext cx="63366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Font typeface="Wingdings" panose="05000000000000000000" charset="0"/>
              <a:buNone/>
            </a:pPr>
            <a:r>
              <a:rPr lang="zh-CN" altLang="en-US" sz="36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本文内容</a:t>
            </a:r>
            <a:endParaRPr lang="zh-CN" altLang="en-US" sz="36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984615" y="1771650"/>
            <a:ext cx="2987675" cy="3323590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9"/>
          <a:stretch>
            <a:fillRect/>
          </a:stretch>
        </p:blipFill>
        <p:spPr>
          <a:xfrm flipH="1">
            <a:off x="7984516" y="7836"/>
            <a:ext cx="4207484" cy="3115750"/>
          </a:xfrm>
          <a:custGeom>
            <a:gdLst>
              <a:gd name="connsiteX0" fmla="*/ 4207484 w 4207484"/>
              <a:gd name="connsiteY0" fmla="*/ 0 h 3115750"/>
              <a:gd name="connsiteX1" fmla="*/ 0 w 4207484"/>
              <a:gd name="connsiteY1" fmla="*/ 0 h 3115750"/>
              <a:gd name="connsiteX2" fmla="*/ 0 w 4207484"/>
              <a:gd name="connsiteY2" fmla="*/ 3115750 h 3115750"/>
              <a:gd name="connsiteX3" fmla="*/ 4207484 w 4207484"/>
              <a:gd name="connsiteY3" fmla="*/ 3115750 h 31157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7484" h="3115750">
                <a:moveTo>
                  <a:pt x="4207484" y="0"/>
                </a:moveTo>
                <a:lnTo>
                  <a:pt x="0" y="0"/>
                </a:lnTo>
                <a:lnTo>
                  <a:pt x="0" y="3115750"/>
                </a:lnTo>
                <a:lnTo>
                  <a:pt x="4207484" y="3115750"/>
                </a:lnTo>
                <a:close/>
              </a:path>
            </a:pathLst>
          </a:custGeom>
        </p:spPr>
      </p:pic>
      <p:sp>
        <p:nvSpPr>
          <p:cNvPr id="6" name="文本框 5" title=""/>
          <p:cNvSpPr txBox="1"/>
          <p:nvPr>
            <p:custDataLst>
              <p:tags r:id="rId11"/>
            </p:custDataLst>
          </p:nvPr>
        </p:nvSpPr>
        <p:spPr>
          <a:xfrm>
            <a:off x="529590" y="1691815"/>
            <a:ext cx="7543165" cy="49484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6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    </a:t>
            </a:r>
            <a:r>
              <a:rPr lang="zh-CN" altLang="en-US" sz="3600" b="1" smtClean="0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齐桓</a:t>
            </a:r>
            <a:r>
              <a:rPr lang="zh-CN" altLang="en-US" sz="3600" b="1"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晋文之事选自《孟子·梁惠王上》，作者是孟子，创作于战国时期。这篇散文通过孟子游说齐宣王提出放弃霸道，施行王道的经过，集中反映了孟子安民生、行王道、反霸道的政治主张。</a:t>
            </a:r>
            <a:endParaRPr lang="zh-CN" altLang="en-US" sz="3600" b="1">
              <a:latin typeface="隶书" panose="02010509060101010101" pitchFamily="49" charset="-122"/>
              <a:ea typeface="隶书" panose="02010509060101010101" pitchFamily="49" charset="-122"/>
              <a:sym typeface="+mn-lt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5603" name="Rectangle 5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" y="972503"/>
            <a:ext cx="309880" cy="112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40" tIns="45720" rIns="91440" bIns="4572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>
              <a:solidFill>
                <a:srgbClr val="000000"/>
              </a:solidFill>
            </a:endParaRPr>
          </a:p>
        </p:txBody>
      </p:sp>
      <p:sp>
        <p:nvSpPr>
          <p:cNvPr id="25604" name="矩形 2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126067" y="2238375"/>
            <a:ext cx="2990851" cy="10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1.</a:t>
            </a:r>
            <a:r>
              <a:rPr lang="zh-CN" altLang="en-US" sz="1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重要字音。</a:t>
            </a:r>
            <a:endParaRPr lang="zh-CN" altLang="en-US" sz="1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605" name="矩形 23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3250" y="1085215"/>
            <a:ext cx="10969625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胡龁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             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衅钟               觳觫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褊小             彼恶知之           忖度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舆薪             便嬖               莅中国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商贾             赴愬               惛    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放辟             邪侈               畜妻子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豚               彘                 庠序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孝悌             颁白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5737860" y="1313180"/>
            <a:ext cx="126047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/>
                </a:solidFill>
              </a:rPr>
              <a:t>（</a:t>
            </a:r>
            <a:r>
              <a:rPr lang="zh-CN" altLang="en-US" sz="3200">
                <a:solidFill>
                  <a:srgbClr val="FF0000"/>
                </a:solidFill>
              </a:rPr>
              <a:t>xìn</a:t>
            </a:r>
            <a:r>
              <a:rPr lang="zh-CN" altLang="en-US" sz="3200">
                <a:solidFill>
                  <a:schemeClr val="tx1"/>
                </a:solidFill>
              </a:rPr>
              <a:t>）</a:t>
            </a:r>
            <a:endParaRPr lang="zh-CN" altLang="en-US" sz="3200">
              <a:solidFill>
                <a:schemeClr val="tx1"/>
              </a:solidFill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1605280" y="1217930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hé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9165590" y="1313180"/>
            <a:ext cx="20116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hú sù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1402080" y="2016760"/>
            <a:ext cx="161163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biǎn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5913120" y="1999615"/>
            <a:ext cx="108521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wū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     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8860790" y="2000250"/>
            <a:ext cx="2621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 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cǔn duó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1611630" y="2864485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yú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4975860" y="2825115"/>
            <a:ext cx="2240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pián bì</a:t>
            </a:r>
            <a:r>
              <a:rPr lang="zh-CN" altLang="en-US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/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9470390" y="2600325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lì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1719580" y="3703955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ɡǔ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6"/>
            </p:custDataLst>
          </p:nvPr>
        </p:nvSpPr>
        <p:spPr>
          <a:xfrm>
            <a:off x="5204460" y="3531870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sù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7"/>
            </p:custDataLst>
          </p:nvPr>
        </p:nvSpPr>
        <p:spPr>
          <a:xfrm>
            <a:off x="8983345" y="3301365"/>
            <a:ext cx="140208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 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hūn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8"/>
            </p:custDataLst>
          </p:nvPr>
        </p:nvSpPr>
        <p:spPr>
          <a:xfrm>
            <a:off x="5369560" y="4287520"/>
            <a:ext cx="1605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chǐ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9"/>
            </p:custDataLst>
          </p:nvPr>
        </p:nvSpPr>
        <p:spPr>
          <a:xfrm>
            <a:off x="9340215" y="4287520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xù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0"/>
            </p:custDataLst>
          </p:nvPr>
        </p:nvSpPr>
        <p:spPr>
          <a:xfrm>
            <a:off x="8860790" y="5034280"/>
            <a:ext cx="20116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xiánɡ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21"/>
            </p:custDataLst>
          </p:nvPr>
        </p:nvSpPr>
        <p:spPr>
          <a:xfrm>
            <a:off x="5623560" y="5034280"/>
            <a:ext cx="1605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zhì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2"/>
            </p:custDataLst>
          </p:nvPr>
        </p:nvSpPr>
        <p:spPr>
          <a:xfrm>
            <a:off x="1605280" y="5034280"/>
            <a:ext cx="1605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tún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3"/>
            </p:custDataLst>
          </p:nvPr>
        </p:nvSpPr>
        <p:spPr>
          <a:xfrm>
            <a:off x="1773555" y="5810250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tì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24"/>
            </p:custDataLst>
          </p:nvPr>
        </p:nvSpPr>
        <p:spPr>
          <a:xfrm>
            <a:off x="5737860" y="5810250"/>
            <a:ext cx="16052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bān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25"/>
            </p:custDataLst>
          </p:nvPr>
        </p:nvSpPr>
        <p:spPr>
          <a:xfrm>
            <a:off x="1878330" y="4395470"/>
            <a:ext cx="1402080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（</a:t>
            </a:r>
            <a:r>
              <a:rPr lang="en-US" altLang="zh-CN" sz="3200" err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pì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）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26"/>
            </p:custDataLst>
          </p:nvPr>
        </p:nvSpPr>
        <p:spPr>
          <a:xfrm>
            <a:off x="711312" y="183689"/>
            <a:ext cx="13004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smtClean="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字词</a:t>
            </a:r>
            <a:endParaRPr lang="zh-CN" altLang="en-US" sz="4400" smtClean="0">
              <a:solidFill>
                <a:schemeClr val="tx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11150" y="813435"/>
            <a:ext cx="11570335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/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齐宣王问曰：“齐桓、晋文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事，可得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闻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/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/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孟子对曰：“仲尼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徒，无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道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桓、文之事者，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是以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后世无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传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/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/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/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焉，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臣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未之闻也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无以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，则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/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/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/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曰：“德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何如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则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可以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矣？”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5025390" y="445135"/>
            <a:ext cx="14071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助词，的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6981190" y="445135"/>
            <a:ext cx="2709396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闻：使……听到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7"/>
            </p:custDataLst>
          </p:nvPr>
        </p:nvSpPr>
        <p:spPr>
          <a:xfrm>
            <a:off x="5902960" y="140335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谈论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3755390" y="1529715"/>
            <a:ext cx="14071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助词，的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9"/>
            </p:custDataLst>
          </p:nvPr>
        </p:nvSpPr>
        <p:spPr>
          <a:xfrm>
            <a:off x="9222740" y="2339340"/>
            <a:ext cx="8807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因此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10823575" y="140335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流传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1"/>
            </p:custDataLst>
          </p:nvPr>
        </p:nvSpPr>
        <p:spPr>
          <a:xfrm>
            <a:off x="3755390" y="3931285"/>
            <a:ext cx="4654514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动词，行王道（以统一天下）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2"/>
            </p:custDataLst>
          </p:nvPr>
        </p:nvSpPr>
        <p:spPr>
          <a:xfrm>
            <a:off x="3516630" y="5336540"/>
            <a:ext cx="48895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才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3"/>
            </p:custDataLst>
          </p:nvPr>
        </p:nvSpPr>
        <p:spPr>
          <a:xfrm>
            <a:off x="4805045" y="5336540"/>
            <a:ext cx="52341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动词，行王道以统一天下</a:t>
            </a:r>
            <a:endParaRPr lang="zh-CN" altLang="en-US"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4"/>
            </p:custDataLst>
          </p:nvPr>
        </p:nvSpPr>
        <p:spPr>
          <a:xfrm>
            <a:off x="1098693" y="2844154"/>
            <a:ext cx="1837690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宾语前置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4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10515" y="275590"/>
            <a:ext cx="1157033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齐宣王问曰：“齐桓、晋文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之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事，可得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闻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孟子对曰：“仲尼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之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徒，无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道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桓、文之事者，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是以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后世无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传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焉，臣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未之闻也。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无以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，则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王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曰：“德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何如则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可以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王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</a:rPr>
              <a:t>矣？”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</a:endParaRPr>
          </a:p>
        </p:txBody>
      </p:sp>
      <p:sp>
        <p:nvSpPr>
          <p:cNvPr id="17410" name="文本框 159760" title=""/>
          <p:cNvSpPr/>
          <p:nvPr>
            <p:custDataLst>
              <p:tags r:id="rId5"/>
            </p:custDataLst>
          </p:nvPr>
        </p:nvSpPr>
        <p:spPr>
          <a:xfrm>
            <a:off x="219075" y="2582545"/>
            <a:ext cx="11580495" cy="398970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711200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</a:rPr>
              <a:t>齐宣王问（孟子）说：“齐桓公、晋文公（称霸）的事，（我）可以听听吗？”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</a:endParaRPr>
          </a:p>
          <a:p>
            <a:pPr marL="0" lvl="0" indent="711200" defTabSz="1085850">
              <a:lnSpc>
                <a:spcPct val="150000"/>
              </a:lnSpc>
              <a:buFont typeface="Arial" pitchFamily="34" charset="0"/>
            </a:pPr>
            <a:r>
              <a:rPr lang="zh-CN" altLang="en-US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</a:rPr>
              <a:t>孟子回答说：“孔子的弟子之中没有讲述齐桓公、晋文公的事情的人，因此后世失传了。我没有听说过这事。（如果）不能不说，那么还是说说行王道的事吧！”</a:t>
            </a:r>
            <a:endParaRPr lang="zh-CN" altLang="en-US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</a:endParaRPr>
          </a:p>
          <a:p>
            <a:pPr marL="0" lvl="0" indent="711200" defTabSz="1085850">
              <a:lnSpc>
                <a:spcPct val="150000"/>
              </a:lnSpc>
              <a:buFont typeface="Arial" pitchFamily="34" charset="0"/>
            </a:pPr>
            <a:r>
              <a:rPr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齐宣王说：“要有什么样的德行，才可以称王于天下呢？”</a:t>
            </a:r>
            <a:endParaRPr lang="zh-CN" altLang="en-US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  <p:sp>
        <p:nvSpPr>
          <p:cNvPr id="17412" name="文本框 159762" title=""/>
          <p:cNvSpPr/>
          <p:nvPr>
            <p:custDataLst>
              <p:tags r:id="rId6"/>
            </p:custDataLst>
          </p:nvPr>
        </p:nvSpPr>
        <p:spPr>
          <a:xfrm>
            <a:off x="7534910" y="1503680"/>
            <a:ext cx="4264660" cy="95313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黑体" panose="02010609060101010101" pitchFamily="2" charset="-122"/>
              </a:rPr>
              <a:t>齐王实问“</a:t>
            </a:r>
            <a:r>
              <a:rPr lang="zh-CN" altLang="en-US" u="sng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黑体" panose="02010609060101010101" pitchFamily="2" charset="-122"/>
              </a:rPr>
              <a:t>霸道</a:t>
            </a:r>
            <a:r>
              <a:rPr lang="zh-CN" altLang="en-US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黑体" panose="02010609060101010101" pitchFamily="2" charset="-122"/>
              </a:rPr>
              <a:t>”     </a:t>
            </a:r>
            <a:endParaRPr lang="zh-CN" altLang="en-US">
              <a:solidFill>
                <a:schemeClr val="accent1">
                  <a:lumMod val="50000"/>
                </a:schemeClr>
              </a:solidFill>
              <a:latin typeface="Arial" pitchFamily="34" charset="0"/>
              <a:ea typeface="黑体" panose="02010609060101010101" pitchFamily="2" charset="-122"/>
            </a:endParaRPr>
          </a:p>
          <a:p>
            <a:pPr lvl="0" algn="ctr"/>
            <a:r>
              <a:rPr lang="zh-CN" altLang="en-US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黑体" panose="02010609060101010101" pitchFamily="2" charset="-122"/>
              </a:rPr>
              <a:t>孟子转谈“</a:t>
            </a:r>
            <a:r>
              <a:rPr lang="zh-CN" altLang="en-US" u="sng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黑体" panose="02010609060101010101" pitchFamily="2" charset="-122"/>
              </a:rPr>
              <a:t>王道</a:t>
            </a:r>
            <a:r>
              <a:rPr lang="zh-CN" altLang="en-US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黑体" panose="02010609060101010101" pitchFamily="2" charset="-122"/>
              </a:rPr>
              <a:t>”</a:t>
            </a:r>
            <a:endParaRPr lang="zh-CN" altLang="en-US">
              <a:solidFill>
                <a:schemeClr val="accent1">
                  <a:lumMod val="50000"/>
                </a:schemeClr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 fill="hold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8434" name="图片 11776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986" y="0"/>
            <a:ext cx="12188156" cy="685831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5" name="矩形 117766" title=""/>
          <p:cNvSpPr/>
          <p:nvPr>
            <p:custDataLst>
              <p:tags r:id="rId5"/>
            </p:custDataLst>
          </p:nvPr>
        </p:nvSpPr>
        <p:spPr>
          <a:xfrm>
            <a:off x="1044502" y="350750"/>
            <a:ext cx="3742632" cy="503144"/>
          </a:xfrm>
          <a:solidFill>
            <a:srgbClr val="D60093"/>
          </a:solidFill>
          <a:ln w="12700">
            <a:solidFill>
              <a:srgbClr val="EAEAEA"/>
            </a:solidFill>
            <a:round/>
          </a:ln>
          <a:effectLst>
            <a:outerShdw dist="35921" dir="2700000" sy="50000" kx="2115830" algn="bl">
              <a:srgbClr val="C0C0C0"/>
            </a:outerShdw>
          </a:effectLst>
        </p:spPr>
        <p:txBody>
          <a:bodyPr wrap="none" fromWordArt="1" anchor="t" anchorCtr="0"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2400" b="1" kern="1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华文行楷" panose="02010800040101010101" pitchFamily="2" charset="-122"/>
              </a:rPr>
              <a:t>“</a:t>
            </a:r>
            <a:r>
              <a:rPr sz="2400" b="1" kern="10">
                <a:solidFill>
                  <a:srgbClr val="0000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华文行楷" panose="02010800040101010101" pitchFamily="2" charset="-122"/>
              </a:rPr>
              <a:t>王道”与“霸道</a:t>
            </a:r>
            <a:r>
              <a:rPr sz="2400" b="1" kern="1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华文行楷" panose="02010800040101010101" pitchFamily="2" charset="-122"/>
              </a:rPr>
              <a:t>”</a:t>
            </a:r>
            <a:endParaRPr sz="2400" b="1" kern="1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华文行楷" panose="02010800040101010101" pitchFamily="2" charset="-122"/>
            </a:endParaRPr>
          </a:p>
        </p:txBody>
      </p:sp>
      <p:sp>
        <p:nvSpPr>
          <p:cNvPr id="18436" name="文本框 117767" title=""/>
          <p:cNvSpPr/>
          <p:nvPr>
            <p:custDataLst>
              <p:tags r:id="rId6"/>
            </p:custDataLst>
          </p:nvPr>
        </p:nvSpPr>
        <p:spPr>
          <a:xfrm>
            <a:off x="779155" y="1254589"/>
            <a:ext cx="10654915" cy="501675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20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这是先秦时代一对相对的概念。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宋体" panose="02010600030101010101" pitchFamily="2" charset="-122"/>
            </a:endParaRPr>
          </a:p>
          <a:p>
            <a:pPr lvl="0">
              <a:lnSpc>
                <a:spcPct val="20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    “</a:t>
            </a:r>
            <a:r>
              <a:rPr lang="zh-CN" altLang="en-US" sz="3200" u="sng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王道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”</a:t>
            </a:r>
            <a:r>
              <a:rPr lang="zh-CN" altLang="en-US" sz="3200" u="sng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是儒家提出的以仁义治天下的政治主张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；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宋体" panose="02010600030101010101" pitchFamily="2" charset="-122"/>
            </a:endParaRPr>
          </a:p>
          <a:p>
            <a:pPr lvl="0">
              <a:lnSpc>
                <a:spcPct val="20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    “</a:t>
            </a:r>
            <a:r>
              <a:rPr lang="zh-CN" altLang="en-US" sz="3200" u="sng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霸道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”</a:t>
            </a:r>
            <a:r>
              <a:rPr lang="zh-CN" altLang="en-US" sz="3200" u="sng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指君主凭借武力、刑法、权势等进行统治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。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宋体" panose="02010600030101010101" pitchFamily="2" charset="-122"/>
            </a:endParaRPr>
          </a:p>
          <a:p>
            <a:pPr lvl="0">
              <a:lnSpc>
                <a:spcPct val="20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宋体" panose="02010600030101010101" pitchFamily="2" charset="-122"/>
              </a:rPr>
              <a:t>     孟子所处的时代是沿着霸道的方向前进的，凡是行法家主张，讲求耕战，富国强兵，便取得胜利。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 fill="hold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59969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保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民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而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王，莫之能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御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若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寡人者，可以保民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乎哉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曰：“可。”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何由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知吾可也？”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曰：“臣闻之胡龁（hé）曰：‘王坐于堂上，有牵牛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而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过堂下者，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王见之，曰：“牛何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？”对曰：“将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以衅钟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。”王曰：“舍之！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077085" y="874395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安抚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3246755" y="874395"/>
            <a:ext cx="11010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表顺承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5627370" y="874395"/>
            <a:ext cx="171323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阻挡，抵挡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2361565" y="2130425"/>
            <a:ext cx="48895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像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5490210" y="2130425"/>
            <a:ext cx="32435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加强疑问语气，“吗”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2374265" y="3837305"/>
            <a:ext cx="5402580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从何处，凭</a:t>
            </a:r>
            <a:r>
              <a:rPr lang="zh-CN" altLang="en-US" sz="2800" b="1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什么；宾语前置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9105265" y="4058920"/>
            <a:ext cx="11010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表修饰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1"/>
            </p:custDataLst>
          </p:nvPr>
        </p:nvSpPr>
        <p:spPr>
          <a:xfrm>
            <a:off x="3534160" y="5431105"/>
            <a:ext cx="1627369" cy="892552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到，</a:t>
            </a:r>
            <a:r>
              <a:rPr lang="zh-CN" altLang="en-US" sz="2400" b="1" smtClean="0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往</a:t>
            </a:r>
            <a:endParaRPr lang="en-US" altLang="zh-CN" sz="2400" b="1" smtClean="0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宾语前置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2"/>
            </p:custDataLst>
          </p:nvPr>
        </p:nvSpPr>
        <p:spPr>
          <a:xfrm>
            <a:off x="7140575" y="549656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用来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3"/>
            </p:custDataLst>
          </p:nvPr>
        </p:nvSpPr>
        <p:spPr>
          <a:xfrm>
            <a:off x="7935595" y="5496560"/>
            <a:ext cx="4029710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取血涂钟行祭，</a:t>
            </a:r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叫衅</a:t>
            </a:r>
            <a:r>
              <a:rPr lang="zh-CN" altLang="en-US" sz="2400" b="1" smtClean="0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钟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4"/>
            </p:custDataLst>
          </p:nvPr>
        </p:nvSpPr>
        <p:spPr>
          <a:xfrm>
            <a:off x="7385050" y="364579"/>
            <a:ext cx="1832553" cy="5847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宾语前置</a:t>
            </a:r>
            <a:endParaRPr lang="zh-CN" altLang="en-US" sz="32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5"/>
            </p:custDataLst>
          </p:nvPr>
        </p:nvSpPr>
        <p:spPr>
          <a:xfrm>
            <a:off x="0" y="4213225"/>
            <a:ext cx="66954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状语后置，正确语序为</a:t>
            </a:r>
            <a:r>
              <a:rPr lang="en-US" altLang="zh-CN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“</a:t>
            </a:r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臣（于）胡龁闻之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6"/>
            </p:custDataLst>
          </p:nvPr>
        </p:nvSpPr>
        <p:spPr>
          <a:xfrm>
            <a:off x="6548755" y="4213225"/>
            <a:ext cx="15582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状语后置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曰：“保民而王，莫之能御也。”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曰：“若寡人者，可以保民乎哉？”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曰：“可。”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曰：“何由知吾可也？”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7410" name="文本框 159760" title=""/>
          <p:cNvSpPr/>
          <p:nvPr>
            <p:custDataLst>
              <p:tags r:id="rId4"/>
            </p:custDataLst>
          </p:nvPr>
        </p:nvSpPr>
        <p:spPr>
          <a:xfrm>
            <a:off x="305435" y="2755265"/>
            <a:ext cx="11580495" cy="306759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sz="3200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孟子说：“使人民安定才能称王，没有人可以抵御他。”</a:t>
            </a:r>
            <a:endParaRPr lang="en-US" altLang="zh-CN" sz="3200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sz="3200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齐宣王说：“像我这样的人，能够安抚百姓吗？”</a:t>
            </a:r>
            <a:endParaRPr lang="en-US" altLang="zh-CN" sz="3200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sz="3200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孟子说：“可以。”</a:t>
            </a:r>
            <a:endParaRPr lang="en-US" altLang="zh-CN" sz="3200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sz="3200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齐宣王说：“从哪知道我可以呢？”</a:t>
            </a:r>
            <a:endParaRPr lang="en-US" altLang="zh-CN" sz="3200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84847" y="757742"/>
            <a:ext cx="11570335" cy="112633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曰：“臣闻之胡龁曰：‘王坐于堂上，有牵牛而过堂下者，王见之，曰：“牛何之？”对曰：“将以衅钟。”王曰：“舍之！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7410" name="文本框 159760" title=""/>
          <p:cNvSpPr/>
          <p:nvPr>
            <p:custDataLst>
              <p:tags r:id="rId4"/>
            </p:custDataLst>
          </p:nvPr>
        </p:nvSpPr>
        <p:spPr>
          <a:xfrm>
            <a:off x="305435" y="2487594"/>
            <a:ext cx="11580495" cy="221351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sz="3200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孟子说：“我听胡龁说：‘您坐在大殿上，有个人牵牛从殿下走过。您看见这个人，问道：“牛牵到哪里去？”那人回答说：“准备用它来祭钟。”您说：“放了它！</a:t>
            </a:r>
            <a:endParaRPr lang="en-US" altLang="zh-CN" sz="3200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59969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吾不忍其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觳觫（hú sù）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，若无罪而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就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死地。”对曰：“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然则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废衅钟与？”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曰：“何可废也，以羊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易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之。”’不识有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诸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曰：“有之。”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曰：“是心足以王矣。百姓皆以王为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爱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也，臣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固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知王之不忍也。”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王曰：“然，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诚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有百姓者。齐国虽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褊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小，吾何爱一牛？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即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忍其觳觫，若无罪而就死地，故以羊易之也。”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324610" y="891540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恐惧发抖的样子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4889500" y="89154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走向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7495540" y="891540"/>
            <a:ext cx="38557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句首连词，既然这样，那么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4582160" y="2010410"/>
            <a:ext cx="48895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换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7665085" y="3244850"/>
            <a:ext cx="906017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吝啬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9276080" y="324485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本来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3649980" y="445135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的确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1"/>
            </p:custDataLst>
          </p:nvPr>
        </p:nvSpPr>
        <p:spPr>
          <a:xfrm>
            <a:off x="7300595" y="445135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狭小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2"/>
            </p:custDataLst>
          </p:nvPr>
        </p:nvSpPr>
        <p:spPr>
          <a:xfrm>
            <a:off x="10708640" y="4497705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就是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3"/>
            </p:custDataLst>
          </p:nvPr>
        </p:nvSpPr>
        <p:spPr>
          <a:xfrm>
            <a:off x="8095615" y="1896745"/>
            <a:ext cx="2181726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兼词，之乎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4"/>
            </p:custDataLst>
          </p:nvPr>
        </p:nvSpPr>
        <p:spPr>
          <a:xfrm>
            <a:off x="6446520" y="83820"/>
            <a:ext cx="207772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（牵牛的人对日）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1680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吾不忍其觳觫，若无罪而就死地。”对曰：“然则废衅钟与？”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曰：“何可废也，以羊易之。”’不识有诸？”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曰：“有之。”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311150" y="2308860"/>
            <a:ext cx="11569700" cy="3806263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sz="3200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我不忍看到它那恐惧战栗的样子，这样没有罪过却走向死地。”那人问道：“既然这样，那么废弃祭钟的仪式吗？”你说：“怎么可以废除呢？用羊来换它吧。”’不知道有没有这件事？”</a:t>
            </a:r>
            <a:endParaRPr lang="en-US" altLang="zh-CN" sz="3200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sz="3200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齐宣王说：“有这事。”</a:t>
            </a:r>
            <a:endParaRPr lang="en-US" altLang="zh-CN" sz="3200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542589"/>
            <a:ext cx="11570335" cy="1667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曰：“是心足以王矣。百姓皆以王为爱也，臣固知王之不忍也。”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王曰：“然，诚有百姓者。齐国虽褊小，吾何爱一牛？即不忍其觳觫，若无罪而就死地，故以羊易之也。”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300393" y="2638762"/>
            <a:ext cx="11569700" cy="33432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孟子说：“这样的心就足以称王于天下了。百姓都认为大王吝啬。我诚然知道您是于心不忍。”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（齐宣王）说：“是的。确有这样（对我误解）的百姓。齐国虽然土地狭小，我怎么至于吝啬一头牛？就是不忍看它那恐惧战栗的样子，这样无罪却走向死地，因此用羊去换它。”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59969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曰：“王无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异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于百姓之以王为爱也。以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小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易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大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，彼恶知之？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王若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隐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其无罪而就死地，则牛羊何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择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焉？”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王笑曰：“是诚何心哉！我非爱其财而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易之以羊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宜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乎百姓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谓我爱也。”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无伤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也，是乃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仁术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也！见牛未见羊也。君子之于禽兽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也：见其生，不忍见其死；闻其声，不忍食其肉。是以君子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远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庖厨也。”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473186" y="801896"/>
            <a:ext cx="4828566" cy="892552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形容词做动词，对....感到</a:t>
            </a:r>
            <a:r>
              <a:rPr lang="zh-CN" altLang="en-US" sz="2400" b="1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奇怪；</a:t>
            </a:r>
            <a:endParaRPr lang="en-US" altLang="zh-CN" sz="2400" b="1" smtClean="0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状语后置句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6180772" y="865554"/>
            <a:ext cx="4362092" cy="4616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形作名，小的东西，大的东西 </a:t>
            </a:r>
            <a:endParaRPr lang="zh-CN" altLang="en-US" sz="24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897890" y="2112010"/>
            <a:ext cx="156083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怜悯;痛惜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6471920" y="202438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区别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9742521" y="3132623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应当，理所当然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2348230" y="4377690"/>
            <a:ext cx="14071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没有妨害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4595495" y="4469765"/>
            <a:ext cx="416179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仁道，即行仁政的方法、途径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1"/>
            </p:custDataLst>
          </p:nvPr>
        </p:nvSpPr>
        <p:spPr>
          <a:xfrm>
            <a:off x="9636760" y="5671185"/>
            <a:ext cx="221678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形容词作动词，疏远，不接近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1" name="矩形 10" title=""/>
          <p:cNvSpPr/>
          <p:nvPr>
            <p:custDataLst>
              <p:tags r:id="rId12"/>
            </p:custDataLst>
          </p:nvPr>
        </p:nvSpPr>
        <p:spPr>
          <a:xfrm>
            <a:off x="10443723" y="889318"/>
            <a:ext cx="1726119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宋体" panose="02010600030101010101" pitchFamily="2" charset="-122"/>
              </a:rPr>
              <a:t>他们怎么知道呢？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3"/>
            </p:custDataLst>
          </p:nvPr>
        </p:nvSpPr>
        <p:spPr>
          <a:xfrm>
            <a:off x="7614267" y="2254567"/>
            <a:ext cx="3430747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以羊易之，状语后置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4"/>
            </p:custDataLst>
          </p:nvPr>
        </p:nvSpPr>
        <p:spPr>
          <a:xfrm>
            <a:off x="191703" y="2962583"/>
            <a:ext cx="1731564" cy="4616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取独，无义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5"/>
            </p:custDataLst>
          </p:nvPr>
        </p:nvSpPr>
        <p:spPr>
          <a:xfrm>
            <a:off x="3563821" y="3270091"/>
            <a:ext cx="1627369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主谓倒装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6"/>
            </p:custDataLst>
          </p:nvPr>
        </p:nvSpPr>
        <p:spPr>
          <a:xfrm>
            <a:off x="9072880" y="69215"/>
            <a:ext cx="31908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恶，疑问代词，怎么。哪里</a:t>
            </a:r>
            <a:endParaRPr lang="zh-CN" altLang="en-US"/>
          </a:p>
        </p:txBody>
      </p:sp>
      <p:sp>
        <p:nvSpPr>
          <p:cNvPr id="16" name="文本框 15" title=""/>
          <p:cNvSpPr txBox="1"/>
          <p:nvPr>
            <p:custDataLst>
              <p:tags r:id="rId17"/>
            </p:custDataLst>
          </p:nvPr>
        </p:nvSpPr>
        <p:spPr>
          <a:xfrm>
            <a:off x="3614420" y="3684905"/>
            <a:ext cx="23406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是，以牛易羊这件事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0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5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1667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曰：“王无异于百姓之以王为爱也。以小易大，彼恶知之？王若隐其无罪而就死地，则牛羊何择焉？”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王笑曰：“是诚何心哉！我非爱其财而易之以羊也，宜乎百姓之谓我爱也。”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17377" y="2431597"/>
            <a:ext cx="11570970" cy="33432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（孟子）说：“您不要对百姓认为您是吝啬的感到奇怪。以小换大，他们怎么知道您的想法呢？您如果痛惜它无罪却走向死地，那么牛和羊又有什么区别呢？”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齐宣王笑着说：“这究竟是一种什么想法呢？我不是吝啬钱财而以羊换掉牛的，（这么看来）老百姓说我吝啬是理所应当的了。”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84847" y="833045"/>
            <a:ext cx="11570335" cy="111376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曰：“无伤也，是乃仁术也！见牛未见羊也。君子之于禽兽也：见其生，不忍见其死；闻其声，不忍食其肉。是以君子远庖厨也。”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353545" y="2387749"/>
            <a:ext cx="11570970" cy="269684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孟子）说：“没有关系，这是体现了仁爱之道，（原因在于您）看到了牛而没看到羊。有道德的人对于飞禽走兽：看见它活着，便不忍心看它死；听到它（哀鸣）的声音，便不忍心吃它的肉。因此君子不接近厨房。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59969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王说曰：“《诗》云：‘他人有心，予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忖度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之。’</a:t>
            </a: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夫子之谓</a:t>
            </a:r>
            <a:endParaRPr lang="zh-CN" altLang="en-US" sz="32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。夫我乃行之，反而求之，不得吾心；夫子言之，于我心有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戚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戚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焉。此心之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所以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合于王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者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何也？”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曰：“有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复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于王者曰：‘吾力足以举百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钧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，而不足以举一羽；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明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足以察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秋毫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之末，而不见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舆薪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。’则王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许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曰：“否！”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8016240" y="920115"/>
            <a:ext cx="171323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揣测，估量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0353675" y="2082800"/>
            <a:ext cx="14071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有所领悟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2386965" y="2371872"/>
            <a:ext cx="17157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 ...的原因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2693035" y="382651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禀告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7405370" y="3826510"/>
            <a:ext cx="171450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3</a:t>
            </a:r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0斤为一钧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9"/>
            </p:custDataLst>
          </p:nvPr>
        </p:nvSpPr>
        <p:spPr>
          <a:xfrm>
            <a:off x="307975" y="3684905"/>
            <a:ext cx="200850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形容词作名词，视力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1165225" y="5003165"/>
            <a:ext cx="293751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鸟兽秋天新生的细毛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1"/>
            </p:custDataLst>
          </p:nvPr>
        </p:nvSpPr>
        <p:spPr>
          <a:xfrm>
            <a:off x="5127625" y="5003165"/>
            <a:ext cx="140716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整车的柴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2"/>
            </p:custDataLst>
          </p:nvPr>
        </p:nvSpPr>
        <p:spPr>
          <a:xfrm>
            <a:off x="7696200" y="5048885"/>
            <a:ext cx="171323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赞同，认可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3"/>
            </p:custDataLst>
          </p:nvPr>
        </p:nvSpPr>
        <p:spPr>
          <a:xfrm>
            <a:off x="10133466" y="857270"/>
            <a:ext cx="1627369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宾语前置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4"/>
            </p:custDataLst>
          </p:nvPr>
        </p:nvSpPr>
        <p:spPr>
          <a:xfrm>
            <a:off x="3532505" y="3830320"/>
            <a:ext cx="159512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状语后置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74090" y="919106"/>
            <a:ext cx="11570335" cy="111376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王说曰：“《诗》云：‘他人有心，予忖度之。’夫子之谓也。夫我乃行之，反而求之，不得吾心；夫子言之，于我心有戚戚焉。此心之所以合于王者何也？”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407334" y="2616051"/>
            <a:ext cx="11570970" cy="269684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高兴了，说：“《诗经》说：‘别人有什么心思，我能揣到。’──说的就是先生您这样的人啊。我这样做了，回头再去想它，却想不出是为什么。先生您说的这些，对于我的心真是有所触动啊！这种心符合王道的原因，是什么呢？”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449393" y="1037440"/>
            <a:ext cx="11570335" cy="1667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曰：“有复于王者曰：‘吾力足以举百钧，而不足以举一羽；明足以察秋毫之末，而不见舆薪。’则王许之乎？”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曰：“否！”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12" name="矩形 11" title=""/>
          <p:cNvSpPr/>
          <p:nvPr>
            <p:custDataLst>
              <p:tags r:id="rId4"/>
            </p:custDataLst>
          </p:nvPr>
        </p:nvSpPr>
        <p:spPr>
          <a:xfrm>
            <a:off x="375061" y="3081692"/>
            <a:ext cx="11570970" cy="205041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方正隶二简体" panose="03000509000000000000" charset="-122"/>
                <a:ea typeface="方正隶二简体" panose="03000509000000000000" charset="-122"/>
                <a:cs typeface="方正隶二简体" panose="03000509000000000000" charset="-122"/>
                <a:sym typeface="+mn-ea"/>
              </a:rPr>
              <a:t>（孟子）说：“有人报告大王说：‘我的力气足以举起三千斤，却不能够举起一根羽毛；眼力足以看清鸟兽秋天新生细毛的末梢，却看不到整车的柴草。’那么，大王您相信吗？”</a:t>
            </a:r>
            <a:endParaRPr lang="en-US" altLang="zh-CN">
              <a:solidFill>
                <a:srgbClr val="0000FF"/>
              </a:solidFill>
              <a:latin typeface="方正隶二简体" panose="03000509000000000000" charset="-122"/>
              <a:ea typeface="方正隶二简体" panose="03000509000000000000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434657" y="989648"/>
            <a:ext cx="11570335" cy="4225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“今恩足以及禽兽，而功不至于百姓者，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独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何与？然则</a:t>
            </a: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一羽</a:t>
            </a:r>
            <a:endParaRPr lang="zh-CN" altLang="en-US" sz="32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之不举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为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不用力焉；</a:t>
            </a: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舆薪之不见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，为不用明焉；百姓之不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见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保，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为不用恩焉。故王之不王，不为也，非不能也。”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曰：“不为者与不能者之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形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何以异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8571865" y="1685290"/>
            <a:ext cx="79502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究竟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2040890" y="1918335"/>
            <a:ext cx="1112805" cy="4616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是因为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6391" name="文本框 16390" title=""/>
          <p:cNvSpPr txBox="1"/>
          <p:nvPr>
            <p:custDataLst>
              <p:tags r:id="rId6"/>
            </p:custDataLst>
          </p:nvPr>
        </p:nvSpPr>
        <p:spPr>
          <a:xfrm>
            <a:off x="4047490" y="2909888"/>
            <a:ext cx="2350323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</a:t>
            </a:r>
            <a:r>
              <a:rPr lang="zh-CN" altLang="en-US" sz="2400" b="1" smtClean="0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：助词，无义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10160635" y="2909888"/>
            <a:ext cx="1731564" cy="4616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见：表被动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7317740" y="5251768"/>
            <a:ext cx="140716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异：区别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5751195" y="4193858"/>
            <a:ext cx="4912512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何以</a:t>
            </a:r>
            <a:r>
              <a:rPr lang="zh-CN" altLang="en-US" sz="2400" b="1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：以何，有什么；宾语前置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4812665" y="5251768"/>
            <a:ext cx="140716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形：表现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10267315" y="1627505"/>
            <a:ext cx="16903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宾语前置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4915535" y="1919605"/>
            <a:ext cx="16903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宾语前置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1639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6391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95605" y="262890"/>
            <a:ext cx="1157033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“今恩足以及禽兽，而功不至于百姓者，独何与？然则一羽之不举，为不用力焉；舆薪之不见，为不用明焉；百姓之不见保，为不用恩焉。故王之不王，不为也，非不能也。”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曰：“不为者与不能者之形，何以异？”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1" name="矩形 20" title=""/>
          <p:cNvSpPr/>
          <p:nvPr>
            <p:custDataLst>
              <p:tags r:id="rId5"/>
            </p:custDataLst>
          </p:nvPr>
        </p:nvSpPr>
        <p:spPr>
          <a:xfrm>
            <a:off x="395605" y="2569845"/>
            <a:ext cx="11570335" cy="388994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“如今您的恩德足以推及禽兽，而老百姓却得不到您的功德，却是为什么呢？这样看来，举不起一根羽毛，是不用力气的缘故；看不见整车的柴草，是不用目力的缘故；老百姓没有受到保护，是不肯布施恩德的缘故。所以，大王您不能以王道统一天下，是不肯干，而不是不能干。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（齐宣王）说：“不去做与不能做的表现，有什么区别呢？”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11150" y="683895"/>
            <a:ext cx="11570335" cy="54063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曰：“挟太山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以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超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北海，语人曰：‘我不能。’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是诚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不能也。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为长者折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枝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，语人曰：‘我不能。’是不为也，非不能也。故王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之不王，非挟太山以超北海之类也；王之不王，是折枝之类也。”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老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吾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老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以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及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人之老；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幼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吾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幼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，以及人之幼；天下可运于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掌。诗云：‘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刑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寡妻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，至于兄弟，以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御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于家邦。’言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举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斯心加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7413" name="文本框 17412" title=""/>
          <p:cNvSpPr txBox="1"/>
          <p:nvPr>
            <p:custDataLst>
              <p:tags r:id="rId4"/>
            </p:custDataLst>
          </p:nvPr>
        </p:nvSpPr>
        <p:spPr>
          <a:xfrm>
            <a:off x="519430" y="1587183"/>
            <a:ext cx="3513138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“枝”，通“肢”肢体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9966325" y="1347470"/>
            <a:ext cx="139255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真的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9639300" y="436245"/>
            <a:ext cx="10426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这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3731895" y="1223010"/>
            <a:ext cx="186182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跳过</a:t>
            </a:r>
            <a:endParaRPr lang="zh-CN" altLang="en-US" sz="3200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8"/>
            </p:custDataLst>
          </p:nvPr>
        </p:nvSpPr>
        <p:spPr>
          <a:xfrm>
            <a:off x="5486083" y="3741103"/>
            <a:ext cx="3662362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幼：形容词做动词，爱护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幼：形容词做名词，孩子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9"/>
            </p:custDataLst>
          </p:nvPr>
        </p:nvSpPr>
        <p:spPr>
          <a:xfrm>
            <a:off x="3049270" y="3602990"/>
            <a:ext cx="176085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到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0"/>
            </p:custDataLst>
          </p:nvPr>
        </p:nvSpPr>
        <p:spPr>
          <a:xfrm>
            <a:off x="981075" y="4807585"/>
            <a:ext cx="206819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2.</a:t>
            </a:r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形容词做名词，老人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1"/>
            </p:custDataLst>
          </p:nvPr>
        </p:nvSpPr>
        <p:spPr>
          <a:xfrm>
            <a:off x="688975" y="3602990"/>
            <a:ext cx="2054225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1.</a:t>
            </a:r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形容词做动词，尊敬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8436" name="文本框 18435" title=""/>
          <p:cNvSpPr txBox="1"/>
          <p:nvPr>
            <p:custDataLst>
              <p:tags r:id="rId12"/>
            </p:custDataLst>
          </p:nvPr>
        </p:nvSpPr>
        <p:spPr>
          <a:xfrm>
            <a:off x="981075" y="5899150"/>
            <a:ext cx="2431826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通“型”名词作动词，作榜样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3"/>
            </p:custDataLst>
          </p:nvPr>
        </p:nvSpPr>
        <p:spPr>
          <a:xfrm>
            <a:off x="3606800" y="5983605"/>
            <a:ext cx="18796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寡妻：正妻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4"/>
            </p:custDataLst>
          </p:nvPr>
        </p:nvSpPr>
        <p:spPr>
          <a:xfrm>
            <a:off x="7170420" y="6090285"/>
            <a:ext cx="16827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治理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8437" name="文本框 18436" title=""/>
          <p:cNvSpPr txBox="1"/>
          <p:nvPr>
            <p:custDataLst>
              <p:tags r:id="rId15"/>
            </p:custDataLst>
          </p:nvPr>
        </p:nvSpPr>
        <p:spPr>
          <a:xfrm>
            <a:off x="10093325" y="6090285"/>
            <a:ext cx="113855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拿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6"/>
            </p:custDataLst>
          </p:nvPr>
        </p:nvSpPr>
        <p:spPr>
          <a:xfrm>
            <a:off x="2919095" y="5092065"/>
            <a:ext cx="16541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状语后置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4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843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8" dur="1" fill="hold"/>
                                        <p:tgtEl>
                                          <p:spTgt spid="1843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  <p:bldP spid="3" grpId="0"/>
      <p:bldP spid="5" grpId="0"/>
      <p:bldP spid="11" grpId="0"/>
      <p:bldP spid="12" grpId="0"/>
      <p:bldP spid="18436" grpId="0"/>
      <p:bldP spid="13" grpId="0"/>
      <p:bldP spid="14" grpId="0"/>
      <p:bldP spid="18437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11150" y="518459"/>
            <a:ext cx="11570335" cy="1667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曰：“挟太山以超北海，语人曰：‘我不能。’是诚不能也。为长者折枝，语人曰：‘我不能。’是不为也，非不能也。故王之不王，非挟太山以超北海之类也；王之不王，是折枝之类也。”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1" name="矩形 20" title=""/>
          <p:cNvSpPr/>
          <p:nvPr>
            <p:custDataLst>
              <p:tags r:id="rId5"/>
            </p:custDataLst>
          </p:nvPr>
        </p:nvSpPr>
        <p:spPr>
          <a:xfrm>
            <a:off x="428849" y="2831091"/>
            <a:ext cx="11570335" cy="33432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孟子）说：“（用胳膊）挟着泰山去跳过渤海，告诉别人说：‘我做不到。’这确实是做不到。为长辈弯腰作揖，告诉别人说：‘我做不到。’这是不肯做，而不是不能做。大王所以不能统一天下，不属于（用胳膊）挟泰山去跳过渤海这一类的事；大王不能统一天下，属于对长辈弯腰作揖一类的事。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32666" y="970280"/>
            <a:ext cx="11570335" cy="111376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“老吾老，以及人之老；幼吾幼，以及人之幼；天下可运于掌。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诗云：‘刑于寡妻，至于兄弟，以御于家邦。’言举斯心加诸彼而已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隶书" panose="02010509060101010101" pitchFamily="49" charset="-122"/>
                <a:sym typeface="+mn-ea"/>
              </a:rPr>
              <a:t>。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1" name="矩形 20" title=""/>
          <p:cNvSpPr/>
          <p:nvPr>
            <p:custDataLst>
              <p:tags r:id="rId5"/>
            </p:custDataLst>
          </p:nvPr>
        </p:nvSpPr>
        <p:spPr>
          <a:xfrm>
            <a:off x="450999" y="2583703"/>
            <a:ext cx="11570335" cy="33432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尊敬自己家的老人，进而推广到尊敬别人家的老人；爱护自己的孩子，进而推广到爱护别人家的孩子。（照此理去做）要统一天下如同在手掌上转动东西那么容易了。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《诗经》说：‘（做国君的）给自己的妻子作好榜样，推广到兄弟，进而治理好一家一国。’──说的就是把这样的心推广到他人身上罢了。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123824" y="493077"/>
            <a:ext cx="11570335" cy="48158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诸彼而已。故推恩足以</a:t>
            </a: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保四海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，不推恩无以保</a:t>
            </a: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妻子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。古之人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所以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大过人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者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，无他焉，善推其所为而已矣！今恩足以及禽兽，而功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不至于百姓者，独何与？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权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，然后知轻重；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度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，然后知长短。物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皆然，心为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甚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。王请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度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之！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457200" fontAlgn="auto">
              <a:lnSpc>
                <a:spcPct val="120000"/>
              </a:lnSpc>
            </a:pPr>
            <a:r>
              <a:rPr lang="en-US" altLang="zh-CN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抑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王兴甲兵，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危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士臣，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构怨于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诸侯，然后快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心与？”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8437" name="文本框 18436" title=""/>
          <p:cNvSpPr txBox="1"/>
          <p:nvPr>
            <p:custDataLst>
              <p:tags r:id="rId4"/>
            </p:custDataLst>
          </p:nvPr>
        </p:nvSpPr>
        <p:spPr>
          <a:xfrm>
            <a:off x="720725" y="1639411"/>
            <a:ext cx="35528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所以....者：...的原因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4600575" y="1729740"/>
            <a:ext cx="417258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名词作动词，用</a:t>
            </a:r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秤</a:t>
            </a:r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称重量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7409815" y="2660650"/>
            <a:ext cx="35528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度：衡量长短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1601152" y="2969688"/>
            <a:ext cx="200088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厉害，严重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3856990" y="2944046"/>
            <a:ext cx="229743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考虑，思量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9464" name="文本框 19463" title=""/>
          <p:cNvSpPr txBox="1"/>
          <p:nvPr>
            <p:custDataLst>
              <p:tags r:id="rId9"/>
            </p:custDataLst>
          </p:nvPr>
        </p:nvSpPr>
        <p:spPr>
          <a:xfrm>
            <a:off x="325755" y="4068445"/>
            <a:ext cx="251587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副词，难道、还是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2839389" y="4182513"/>
            <a:ext cx="3192463" cy="5232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使.....受到危害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4834255" y="5078730"/>
            <a:ext cx="21494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结怨，结仇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6081395" y="4298315"/>
            <a:ext cx="155638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跟，同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6731155" y="5242748"/>
            <a:ext cx="18325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状语后置</a:t>
            </a:r>
            <a:endParaRPr lang="zh-CN" altLang="en-US" sz="32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4"/>
            </p:custDataLst>
          </p:nvPr>
        </p:nvSpPr>
        <p:spPr>
          <a:xfrm>
            <a:off x="4273550" y="141418"/>
            <a:ext cx="2413317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安定天下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843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946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  <p:bldP spid="2" grpId="0"/>
      <p:bldP spid="3" grpId="0"/>
      <p:bldP spid="5" grpId="0"/>
      <p:bldP spid="6" grpId="0"/>
      <p:bldP spid="19464" grpId="0"/>
      <p:bldP spid="7" grpId="0"/>
      <p:bldP spid="8" grpId="0"/>
      <p:bldP spid="9" grpId="0"/>
      <p:bldP spid="10" grpId="0"/>
      <p:bldP spid="1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222847" y="542589"/>
            <a:ext cx="11570335" cy="1667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故推恩足以保四海，不推恩无以保妻子。古之人所以大过人者，无他焉，善推其所为而已矣！今恩足以及禽兽，而功不至于百姓者，独何与？权，然后知轻重；度，然后知长短。物皆然，心为甚。王请度之！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1" name="矩形 20" title=""/>
          <p:cNvSpPr/>
          <p:nvPr>
            <p:custDataLst>
              <p:tags r:id="rId4"/>
            </p:custDataLst>
          </p:nvPr>
        </p:nvSpPr>
        <p:spPr>
          <a:xfrm>
            <a:off x="364304" y="2510118"/>
            <a:ext cx="11570335" cy="398970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所以，推广恩德足够来安抚天下百姓，不推广恩德没有办法来保全自己的妻子儿女。古代圣人远超过别人的原因，没别的，善于推广他们的好行为罢了。如今（您的）恩德足够推广到禽兽身上，而老百姓却得不到您的恩惠，这究竟是什么原因呢？用秤称，这样就知道轻重；用尺量，这样就知道长短，事物都是如此，人心更是这样。大王，您请思量一下吧！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407334" y="1436632"/>
            <a:ext cx="11570335" cy="55976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“抑王兴甲兵，危士臣，构怨于诸侯，然后快于心与？”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1" name="矩形 20" title=""/>
          <p:cNvSpPr/>
          <p:nvPr>
            <p:custDataLst>
              <p:tags r:id="rId4"/>
            </p:custDataLst>
          </p:nvPr>
        </p:nvSpPr>
        <p:spPr>
          <a:xfrm>
            <a:off x="621665" y="2516169"/>
            <a:ext cx="11570335" cy="133622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还是您发动战争，使将士冒生命的危险，与各诸侯国结怨，这样以后心里才痛快么？”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1515" y="1049655"/>
            <a:ext cx="10515600" cy="4351338"/>
          </a:xfrm>
        </p:spPr>
        <p:txBody>
          <a:bodyPr>
            <a:normAutofit fontScale="90000" lnSpcReduction="10000"/>
          </a:bodyPr>
          <a:lstStyle/>
          <a:p>
            <a:pPr marL="0" lvl="0" indent="0" fontAlgn="auto">
              <a:lnSpc>
                <a:spcPct val="100000"/>
              </a:lnSpc>
            </a:pP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第二部分（“王说，曰……”至“王请度之”）：齐宣王觉得孟子说到自己的心里了，同时提出：“此心之所以合于王者，何也？”孟子举</a:t>
            </a:r>
            <a:r>
              <a:rPr lang="zh-CN" altLang="zh-CN" sz="36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有人能“举百钧”而不能“举一羽”，能“察秋毫”而不能“见舆薪”</a:t>
            </a: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为例，说明</a:t>
            </a:r>
            <a:r>
              <a:rPr lang="zh-CN" altLang="zh-CN" sz="36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“不为也，非不能也”</a:t>
            </a: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的道理。齐宣王还不能理解，于是孟子又举</a:t>
            </a:r>
            <a:r>
              <a:rPr lang="zh-CN" altLang="zh-CN" sz="36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“挟太山以超北海”与“为长者折枝”</a:t>
            </a: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为例进一步说明。</a:t>
            </a:r>
            <a:r>
              <a:rPr lang="zh-CN" altLang="zh-CN" sz="3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两问两答，两次取譬</a:t>
            </a: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，同时进行</a:t>
            </a:r>
            <a:r>
              <a:rPr lang="zh-CN" altLang="zh-CN" sz="3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反诘</a:t>
            </a: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，词锋犀利，使对方明确</a:t>
            </a:r>
            <a:r>
              <a:rPr lang="zh-CN" altLang="zh-CN" sz="36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“不王”</a:t>
            </a: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的症结所在。</a:t>
            </a:r>
            <a:endParaRPr lang="zh-CN" altLang="zh-CN" sz="3600" b="1"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indent="0" fontAlgn="auto">
              <a:lnSpc>
                <a:spcPct val="100000"/>
              </a:lnSpc>
            </a:pPr>
            <a:r>
              <a:rPr lang="zh-CN" altLang="zh-CN" sz="3600" b="1"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      小结：论述齐宣王</a:t>
            </a:r>
            <a:r>
              <a:rPr lang="zh-CN" altLang="zh-CN" sz="3600" b="1" u="sng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之“不王”是不为而非不能。</a:t>
            </a:r>
            <a:endParaRPr lang="zh-CN" altLang="zh-CN" sz="3600" b="1" u="sng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宋体" panose="02010600030101010101" pitchFamily="2" charset="-122"/>
            </a:endParaRPr>
          </a:p>
          <a:p>
            <a:pPr fontAlgn="auto">
              <a:lnSpc>
                <a:spcPct val="100000"/>
              </a:lnSpc>
            </a:pPr>
            <a:endParaRPr lang="zh-CN" altLang="zh-CN" sz="3600" b="1" u="sng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59969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王曰：“否，吾何快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是！将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以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求吾所大欲也。”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曰：“王之所大欲，可得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闻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王笑而不言。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曰：“为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肥</a:t>
            </a:r>
            <a:r>
              <a:rPr lang="zh-CN" altLang="en-US" sz="3200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甘</a:t>
            </a:r>
            <a:r>
              <a:rPr lang="zh-CN" altLang="en-US" sz="3200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不足于口与</a:t>
            </a:r>
            <a:r>
              <a:rPr lang="zh-CN" altLang="en-US" sz="3200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？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轻暖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不足于体与？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抑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为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采色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不足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视于目与？声音不足听于耳与？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便嬖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不足使令于前与？王之诸臣，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皆足以供之，而王岂为是哉！”</a:t>
            </a:r>
            <a:endParaRPr lang="zh-CN" altLang="en-US" sz="32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6272369" y="-2379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凭借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274945" y="2002790"/>
            <a:ext cx="2591435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20000"/>
              </a:lnSpc>
            </a:pPr>
            <a:r>
              <a:rPr lang="zh-CN" altLang="en-US" sz="32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使</a:t>
            </a:r>
            <a:r>
              <a:rPr lang="en-US" altLang="zh-CN" sz="32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……</a:t>
            </a:r>
            <a:r>
              <a:rPr lang="zh-CN" altLang="en-US" sz="32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听到</a:t>
            </a:r>
            <a:endParaRPr lang="zh-CN" altLang="en-US" sz="32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9465" name="文本框 19464" title=""/>
          <p:cNvSpPr txBox="1"/>
          <p:nvPr>
            <p:custDataLst>
              <p:tags r:id="rId6"/>
            </p:custDataLst>
          </p:nvPr>
        </p:nvSpPr>
        <p:spPr>
          <a:xfrm>
            <a:off x="5729605" y="4984115"/>
            <a:ext cx="30734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国君左右受宠爱的人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5514340" y="3752850"/>
            <a:ext cx="25457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形容词做名词，又轻又暖的衣服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2256700" y="3601005"/>
            <a:ext cx="2341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形容词做名词，肥美甘甜的食物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9114155" y="2835910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还是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9403715" y="3752850"/>
            <a:ext cx="18935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衣着陈设的漂亮颜色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10344150" y="2553335"/>
            <a:ext cx="146367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美色，泛指宫女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2"/>
            </p:custDataLst>
          </p:nvPr>
        </p:nvSpPr>
        <p:spPr>
          <a:xfrm>
            <a:off x="6180772" y="711738"/>
            <a:ext cx="4307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以之求，省略句</a:t>
            </a:r>
            <a:endParaRPr lang="zh-CN" altLang="en-US" sz="32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946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9465" grpId="0"/>
      <p:bldP spid="5" grpId="0"/>
      <p:bldP spid="6" grpId="0"/>
      <p:bldP spid="7" grpId="0"/>
      <p:bldP spid="8" grpId="0"/>
      <p:bldP spid="9" grpId="0"/>
      <p:bldP spid="1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417121" y="854560"/>
            <a:ext cx="11570335" cy="1667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王曰：“否，吾何快于是！将以求吾所大欲也。”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曰：“王之所大欲，可得闻与？”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王笑而不言。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1" name="矩形 20" title=""/>
          <p:cNvSpPr/>
          <p:nvPr>
            <p:custDataLst>
              <p:tags r:id="rId4"/>
            </p:custDataLst>
          </p:nvPr>
        </p:nvSpPr>
        <p:spPr>
          <a:xfrm>
            <a:off x="396577" y="2977926"/>
            <a:ext cx="11570335" cy="269684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齐宣王说：“不是的，我怎么会这样做才痛快呢？我是打算用这办法求得我最想要的东西罢了。”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（孟子）说：“您最想要的东西是什么，（我）可以听听吗？”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齐宣王只是笑却不说话。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277271" y="1384076"/>
            <a:ext cx="11570335" cy="111376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曰：“为肥甘不足于口与？轻暖不足于体与？抑为采色不足视于目与？声音不足听于耳与？便嬖不足使令于前与？王之诸臣，皆足以供之，而王岂为是哉！”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1" name="矩形 20" title=""/>
          <p:cNvSpPr/>
          <p:nvPr>
            <p:custDataLst>
              <p:tags r:id="rId4"/>
            </p:custDataLst>
          </p:nvPr>
        </p:nvSpPr>
        <p:spPr>
          <a:xfrm>
            <a:off x="395605" y="2980466"/>
            <a:ext cx="11570335" cy="269684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孟子）说：“是因为肥美甘甜的食物不够吃呢？又轻又暖的衣服不够穿呢？还是因为各种绚丽的色彩不够看呢？美妙的音乐不够听呢？身边受宠爱的人不够用呢？（这些）您的大臣们都能充分地供给，难道大王真是为了这些吗？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95605" y="262890"/>
            <a:ext cx="11570335" cy="65874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曰：“否，吾不为是也。”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曰：“然则王之所大欲可知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已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：欲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辟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土地，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朝</a:t>
            </a:r>
            <a:r>
              <a:rPr lang="zh-CN" altLang="en-US" sz="3200" smtClean="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秦楚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莅中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国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，而抚</a:t>
            </a:r>
            <a:r>
              <a:rPr lang="zh-CN" altLang="en-US" sz="32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四夷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也。以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若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所为，求若所欲，犹缘木而求鱼也。”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王曰：“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若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是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其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甚与？”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殆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有甚焉。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缘木求鱼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，虽不得鱼，无后灾；以若所为，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求若所欲，尽心力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而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为之，后必有灾。”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曰：“可得闻与？”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0483" name="文本框 20482" title=""/>
          <p:cNvSpPr txBox="1"/>
          <p:nvPr>
            <p:custDataLst>
              <p:tags r:id="rId5"/>
            </p:custDataLst>
          </p:nvPr>
        </p:nvSpPr>
        <p:spPr>
          <a:xfrm>
            <a:off x="3931920" y="1710055"/>
            <a:ext cx="10013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这样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7138035" y="1424940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开拓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8469630" y="1393517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使....朝见</a:t>
            </a:r>
            <a:endParaRPr lang="zh-CN" altLang="en-US" sz="28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10571480" y="1424940"/>
            <a:ext cx="162052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临，这里指统治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242570" y="1794510"/>
            <a:ext cx="171323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指中原地区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0485" name="文本框 20484" title=""/>
          <p:cNvSpPr txBox="1"/>
          <p:nvPr>
            <p:custDataLst>
              <p:tags r:id="rId10"/>
            </p:custDataLst>
          </p:nvPr>
        </p:nvSpPr>
        <p:spPr>
          <a:xfrm>
            <a:off x="2375535" y="3198495"/>
            <a:ext cx="124015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像，如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1"/>
            </p:custDataLst>
          </p:nvPr>
        </p:nvSpPr>
        <p:spPr>
          <a:xfrm>
            <a:off x="2279650" y="4291965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恐怕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2"/>
            </p:custDataLst>
          </p:nvPr>
        </p:nvSpPr>
        <p:spPr>
          <a:xfrm>
            <a:off x="5663565" y="4402455"/>
            <a:ext cx="45192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比喻方向方法不对，一定达不到目的。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3"/>
            </p:custDataLst>
          </p:nvPr>
        </p:nvSpPr>
        <p:spPr>
          <a:xfrm>
            <a:off x="4460875" y="4402455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攀登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48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48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  <p:bldP spid="3" grpId="0"/>
      <p:bldP spid="5" grpId="0"/>
      <p:bldP spid="6" grpId="0"/>
      <p:bldP spid="7" grpId="0"/>
      <p:bldP spid="20485" grpId="0"/>
      <p:bldP spid="10" grpId="0"/>
      <p:bldP spid="11" grpId="0"/>
      <p:bldP spid="1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95605" y="262890"/>
            <a:ext cx="1157033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曰：“否，吾不为是也。”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曰：“然则王之所大欲可知已：欲辟土地，朝秦、楚，莅中国，而抚四夷也。以若所为，求若所欲，犹缘木而求鱼也。”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王曰：“若是其甚与？”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2" name="矩形 21" title=""/>
          <p:cNvSpPr/>
          <p:nvPr>
            <p:custDataLst>
              <p:tags r:id="rId5"/>
            </p:custDataLst>
          </p:nvPr>
        </p:nvSpPr>
        <p:spPr>
          <a:xfrm>
            <a:off x="310515" y="2569845"/>
            <a:ext cx="11570335" cy="398970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（齐宣王）说：“不是，我不是为了这些。”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孟子）说：“那么，大王所最想得到的东西便可知道了：是想开拓疆土，使秦国、楚国来朝见，统治整个中原地区，安抚四方的少数民族。（但是）以这样的做法，去谋求这样的理想，就像爬到树上去抓鱼一样。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 err="1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齐宣王说：“像（你说的）这么严重吗？”</a:t>
            </a:r>
            <a:endParaRPr lang="en-US" altLang="zh-CN" err="1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492424" y="1069713"/>
            <a:ext cx="11570335" cy="1667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曰：“殆有甚焉。缘木求鱼，虽不得鱼，无后灾；以若所为，求若所欲，尽心力而为之，后必有灾。”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  <a:p>
            <a:pPr lvl="0" indent="60960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  <a:cs typeface="方正北魏楷书简体" panose="03000509000000000000" charset="-122"/>
                <a:sym typeface="+mn-ea"/>
              </a:rPr>
              <a:t>曰：“可得闻与？”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  <a:cs typeface="方正北魏楷书简体" panose="03000509000000000000" charset="-122"/>
              <a:sym typeface="+mn-ea"/>
            </a:endParaRPr>
          </a:p>
        </p:txBody>
      </p:sp>
      <p:sp>
        <p:nvSpPr>
          <p:cNvPr id="22" name="矩形 21" title=""/>
          <p:cNvSpPr/>
          <p:nvPr>
            <p:custDataLst>
              <p:tags r:id="rId5"/>
            </p:custDataLst>
          </p:nvPr>
        </p:nvSpPr>
        <p:spPr>
          <a:xfrm>
            <a:off x="311150" y="3077845"/>
            <a:ext cx="11570335" cy="269684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  <a:miter lim="800000"/>
          </a:ln>
        </p:spPr>
        <p:txBody>
          <a:bodyPr wrap="square" lIns="107318" tIns="55926" rIns="107318" bIns="55926" rtlCol="0" anchor="t" anchorCtr="0">
            <a:spAutoFit/>
          </a:bodyPr>
          <a:lstStyle>
            <a:defPPr>
              <a:defRPr lang="zh-CN"/>
            </a:defPPr>
            <a:lvl1pPr marL="0" indent="0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52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2pPr>
            <a:lvl3pPr marL="9124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3pPr>
            <a:lvl4pPr marL="13696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4pPr>
            <a:lvl5pPr marL="1826895" indent="1905" algn="l" defTabSz="91249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1" i="0" u="none" kern="1200" baseline="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（孟子）说：“恐怕比这还严重。爬到树上去抓鱼，虽然抓不到鱼，却没有什么后祸；假使用这样的做法，去谋求这样的理想，又尽心尽力地去干，结果必然有灾祸。”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  <a:p>
            <a:pPr lvl="0" indent="711200" algn="l" defTabSz="1085850">
              <a:lnSpc>
                <a:spcPct val="150000"/>
              </a:lnSpc>
              <a:buFont typeface="Arial" pitchFamily="34" charset="0"/>
            </a:pPr>
            <a:r>
              <a:rPr lang="en-US" altLang="zh-CN">
                <a:solidFill>
                  <a:srgbClr val="0000FF"/>
                </a:solidFill>
                <a:latin typeface="隶书" panose="02010509060101010101" pitchFamily="49" charset="-122"/>
                <a:ea typeface="隶书" panose="02010509060101010101" pitchFamily="49" charset="-122"/>
                <a:cs typeface="方正隶二简体" panose="03000509000000000000" charset="-122"/>
                <a:sym typeface="+mn-ea"/>
              </a:rPr>
              <a:t>（齐宣王）说：“（这是什么道理）可以让我听听吗？”</a:t>
            </a:r>
            <a:endParaRPr lang="en-US" altLang="zh-CN">
              <a:solidFill>
                <a:srgbClr val="0000FF"/>
              </a:solidFill>
              <a:latin typeface="隶书" panose="02010509060101010101" pitchFamily="49" charset="-122"/>
              <a:ea typeface="隶书" panose="02010509060101010101" pitchFamily="49" charset="-122"/>
              <a:cs typeface="方正隶二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262890"/>
            <a:ext cx="11570335" cy="54063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曰：“邹人与楚人战，则王以为孰胜？”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曰：“楚人胜。”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72009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曰：“然则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小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固不可以敌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大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寡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固不可以敌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众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弱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固不可以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敌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强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。海内之地，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方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千里者九，齐</a:t>
            </a:r>
            <a:r>
              <a:rPr lang="zh-CN" altLang="en-US" sz="3200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集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有其一；以一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服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八，何以异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于邹敌楚哉！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盖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亦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反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其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本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矣！今王发政施仁，使天下仕者皆欲立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1510" name="文本框 21509" title=""/>
          <p:cNvSpPr txBox="1"/>
          <p:nvPr>
            <p:custDataLst>
              <p:tags r:id="rId4"/>
            </p:custDataLst>
          </p:nvPr>
        </p:nvSpPr>
        <p:spPr>
          <a:xfrm>
            <a:off x="6300470" y="2108835"/>
            <a:ext cx="287401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寡、众：形作名，人少的国家，人多的国家</a:t>
            </a:r>
            <a:endParaRPr lang="en-US" altLang="zh-CN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1868170" y="5511165"/>
            <a:ext cx="232537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同“返”，回到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715510" y="5511165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根本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2390140" y="4699000"/>
            <a:ext cx="232537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通“盍”，何不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9174480" y="3823970"/>
            <a:ext cx="2247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使...</a:t>
            </a:r>
            <a:r>
              <a:rPr lang="zh-CN" altLang="en-US" sz="3200" b="1" smtClean="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.降服</a:t>
            </a:r>
            <a:endParaRPr lang="zh-CN" altLang="en-US" sz="32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9"/>
            </p:custDataLst>
          </p:nvPr>
        </p:nvSpPr>
        <p:spPr>
          <a:xfrm>
            <a:off x="3016885" y="2108835"/>
            <a:ext cx="24936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小、大：形作名，小国，大国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0"/>
            </p:custDataLst>
          </p:nvPr>
        </p:nvSpPr>
        <p:spPr>
          <a:xfrm>
            <a:off x="9578975" y="2108835"/>
            <a:ext cx="24936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弱、强：形作名，弱国，强国</a:t>
            </a:r>
            <a:endParaRPr lang="zh-CN" altLang="en-US" sz="2400" b="1">
              <a:solidFill>
                <a:srgbClr val="C00000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15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/>
      <p:bldP spid="2" grpId="0"/>
      <p:bldP spid="3" grpId="0"/>
      <p:bldP spid="5" grpId="0"/>
      <p:bldP spid="6" grpId="0"/>
      <p:bldP spid="9" grpId="0"/>
      <p:bldP spid="10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395605" y="331470"/>
            <a:ext cx="11570335" cy="18630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于王之朝，耕者皆欲耕于王之野，商贾皆欲藏于王之市，行旅皆欲出于王之涂，天下之欲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疾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其君者，皆欲赴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诉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于王：</a:t>
            </a:r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其</a:t>
            </a:r>
            <a:r>
              <a:rPr lang="zh-CN" altLang="en-US" sz="3200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若是，孰能御之？”</a:t>
            </a:r>
            <a:endParaRPr lang="zh-CN" altLang="en-US" sz="3200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4247515" y="1466850"/>
            <a:ext cx="171323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憎恨，怨恨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8014970" y="1466850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申诉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9592945" y="1466850"/>
            <a:ext cx="79502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1F2DA8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如果</a:t>
            </a:r>
            <a:endParaRPr lang="zh-CN" altLang="en-US" sz="2400" b="1">
              <a:solidFill>
                <a:srgbClr val="1F2DA8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3118485" y="0"/>
            <a:ext cx="21310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状语后置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https://d.book118.com/827002104111006041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142"/>
</p:tagLst>
</file>

<file path=ppt/tags/tag2.xml><?xml version="1.0" encoding="utf-8"?>
<p:tagLst xmlns:p="http://schemas.openxmlformats.org/presentationml/2006/main">
  <p:tag name="AS_UNIQUEID" val="4143"/>
</p:tagLst>
</file>

<file path=ppt/tags/tag3.xml><?xml version="1.0" encoding="utf-8"?>
<p:tagLst xmlns:p="http://schemas.openxmlformats.org/presentationml/2006/main">
  <p:tag name="AS_UNIQUEID" val="4144"/>
</p:tagLst>
</file>

<file path=ppt/tags/tag4.xml><?xml version="1.0" encoding="utf-8"?>
<p:tagLst xmlns:p="http://schemas.openxmlformats.org/presentationml/2006/main">
  <p:tag name="AS_UNIQUEID" val="4145"/>
</p:tagLst>
</file>

<file path=ppt/tags/tag5.xml><?xml version="1.0" encoding="utf-8"?>
<p:tagLst xmlns:p="http://schemas.openxmlformats.org/presentationml/2006/main">
  <p:tag name="AS_UNIQUEID" val="4146"/>
</p:tagLst>
</file>

<file path=ppt/tags/tag6.xml><?xml version="1.0" encoding="utf-8"?>
<p:tagLst xmlns:p="http://schemas.openxmlformats.org/presentationml/2006/main">
  <p:tag name="AS_UNIQUEID" val="4147"/>
</p:tagLst>
</file>

<file path=ppt/tags/tag7.xml><?xml version="1.0" encoding="utf-8"?>
<p:tagLst xmlns:p="http://schemas.openxmlformats.org/presentationml/2006/main">
  <p:tag name="AS_UNIQUEID" val="4148"/>
</p:tagLst>
</file>

<file path=ppt/tags/tag8.xml><?xml version="1.0" encoding="utf-8"?>
<p:tagLst xmlns:p="http://schemas.openxmlformats.org/presentationml/2006/main">
  <p:tag name="AS_UNIQUEID" val="4149"/>
</p:tagLst>
</file>

<file path=ppt/tags/tag9.xml><?xml version="1.0" encoding="utf-8"?>
<p:tagLst xmlns:p="http://schemas.openxmlformats.org/presentationml/2006/main">
  <p:tag name="AS_UNIQUEID" val="4150"/>
</p:tagLst>
</file>

<file path=ppt/tags/tag10.xml><?xml version="1.0" encoding="utf-8"?>
<p:tagLst xmlns:p="http://schemas.openxmlformats.org/presentationml/2006/main">
  <p:tag name="AS_UNIQUEID" val="4151"/>
</p:tagLst>
</file>

<file path=ppt/tags/tag11.xml><?xml version="1.0" encoding="utf-8"?>
<p:tagLst xmlns:p="http://schemas.openxmlformats.org/presentationml/2006/main">
  <p:tag name="AS_UNIQUEID" val="4152"/>
</p:tagLst>
</file>

<file path=ppt/tags/tag12.xml><?xml version="1.0" encoding="utf-8"?>
<p:tagLst xmlns:p="http://schemas.openxmlformats.org/presentationml/2006/main">
  <p:tag name="AS_UNIQUEID" val="4153"/>
</p:tagLst>
</file>

<file path=ppt/tags/tag13.xml><?xml version="1.0" encoding="utf-8"?>
<p:tagLst xmlns:p="http://schemas.openxmlformats.org/presentationml/2006/main">
  <p:tag name="AS_UNIQUEID" val="4154"/>
</p:tagLst>
</file>

<file path=ppt/tags/tag14.xml><?xml version="1.0" encoding="utf-8"?>
<p:tagLst xmlns:p="http://schemas.openxmlformats.org/presentationml/2006/main">
  <p:tag name="AS_UNIQUEID" val="4155"/>
</p:tagLst>
</file>

<file path=ppt/tags/tag15.xml><?xml version="1.0" encoding="utf-8"?>
<p:tagLst xmlns:p="http://schemas.openxmlformats.org/presentationml/2006/main">
  <p:tag name="AS_UNIQUEID" val="4156"/>
</p:tagLst>
</file>

<file path=ppt/tags/tag16.xml><?xml version="1.0" encoding="utf-8"?>
<p:tagLst xmlns:p="http://schemas.openxmlformats.org/presentationml/2006/main">
  <p:tag name="AS_UNIQUEID" val="4157"/>
</p:tagLst>
</file>

<file path=ppt/tags/tag17.xml><?xml version="1.0" encoding="utf-8"?>
<p:tagLst xmlns:p="http://schemas.openxmlformats.org/presentationml/2006/main">
  <p:tag name="AS_UNIQUEID" val="4158"/>
</p:tagLst>
</file>

<file path=ppt/tags/tag18.xml><?xml version="1.0" encoding="utf-8"?>
<p:tagLst xmlns:p="http://schemas.openxmlformats.org/presentationml/2006/main">
  <p:tag name="AS_UNIQUEID" val="4159"/>
</p:tagLst>
</file>

<file path=ppt/tags/tag19.xml><?xml version="1.0" encoding="utf-8"?>
<p:tagLst xmlns:p="http://schemas.openxmlformats.org/presentationml/2006/main">
  <p:tag name="AS_UNIQUEID" val="4160"/>
</p:tagLst>
</file>

<file path=ppt/tags/tag20.xml><?xml version="1.0" encoding="utf-8"?>
<p:tagLst xmlns:p="http://schemas.openxmlformats.org/presentationml/2006/main">
  <p:tag name="AS_UNIQUEID" val="4161"/>
</p:tagLst>
</file>

<file path=ppt/tags/tag21.xml><?xml version="1.0" encoding="utf-8"?>
<p:tagLst xmlns:p="http://schemas.openxmlformats.org/presentationml/2006/main">
  <p:tag name="AS_UNIQUEID" val="4162"/>
</p:tagLst>
</file>

<file path=ppt/tags/tag22.xml><?xml version="1.0" encoding="utf-8"?>
<p:tagLst xmlns:p="http://schemas.openxmlformats.org/presentationml/2006/main">
  <p:tag name="AS_UNIQUEID" val="4163"/>
</p:tagLst>
</file>

<file path=ppt/tags/tag23.xml><?xml version="1.0" encoding="utf-8"?>
<p:tagLst xmlns:p="http://schemas.openxmlformats.org/presentationml/2006/main">
  <p:tag name="AS_UNIQUEID" val="4164"/>
</p:tagLst>
</file>

<file path=ppt/tags/tag24.xml><?xml version="1.0" encoding="utf-8"?>
<p:tagLst xmlns:p="http://schemas.openxmlformats.org/presentationml/2006/main">
  <p:tag name="AS_UNIQUEID" val="4165"/>
</p:tagLst>
</file>

<file path=ppt/tags/tag25.xml><?xml version="1.0" encoding="utf-8"?>
<p:tagLst xmlns:p="http://schemas.openxmlformats.org/presentationml/2006/main">
  <p:tag name="AS_UNIQUEID" val="4166"/>
</p:tagLst>
</file>

<file path=ppt/tags/tag26.xml><?xml version="1.0" encoding="utf-8"?>
<p:tagLst xmlns:p="http://schemas.openxmlformats.org/presentationml/2006/main">
  <p:tag name="AS_UNIQUEID" val="4167"/>
</p:tagLst>
</file>

<file path=ppt/tags/tag27.xml><?xml version="1.0" encoding="utf-8"?>
<p:tagLst xmlns:p="http://schemas.openxmlformats.org/presentationml/2006/main">
  <p:tag name="AS_UNIQUEID" val="4168"/>
</p:tagLst>
</file>

<file path=ppt/tags/tag28.xml><?xml version="1.0" encoding="utf-8"?>
<p:tagLst xmlns:p="http://schemas.openxmlformats.org/presentationml/2006/main">
  <p:tag name="AS_UNIQUEID" val="4169"/>
</p:tagLst>
</file>

<file path=ppt/tags/tag29.xml><?xml version="1.0" encoding="utf-8"?>
<p:tagLst xmlns:p="http://schemas.openxmlformats.org/presentationml/2006/main">
  <p:tag name="AS_UNIQUEID" val="4170"/>
</p:tagLst>
</file>

<file path=ppt/tags/tag30.xml><?xml version="1.0" encoding="utf-8"?>
<p:tagLst xmlns:p="http://schemas.openxmlformats.org/presentationml/2006/main">
  <p:tag name="AS_UNIQUEID" val="4171"/>
</p:tagLst>
</file>

<file path=ppt/tags/tag31.xml><?xml version="1.0" encoding="utf-8"?>
<p:tagLst xmlns:p="http://schemas.openxmlformats.org/presentationml/2006/main">
  <p:tag name="AS_UNIQUEID" val="4172"/>
</p:tagLst>
</file>

<file path=ppt/tags/tag32.xml><?xml version="1.0" encoding="utf-8"?>
<p:tagLst xmlns:p="http://schemas.openxmlformats.org/presentationml/2006/main">
  <p:tag name="AS_UNIQUEID" val="4173"/>
</p:tagLst>
</file>

<file path=ppt/tags/tag33.xml><?xml version="1.0" encoding="utf-8"?>
<p:tagLst xmlns:p="http://schemas.openxmlformats.org/presentationml/2006/main">
  <p:tag name="AS_UNIQUEID" val="4174"/>
</p:tagLst>
</file>

<file path=ppt/tags/tag34.xml><?xml version="1.0" encoding="utf-8"?>
<p:tagLst xmlns:p="http://schemas.openxmlformats.org/presentationml/2006/main">
  <p:tag name="AS_UNIQUEID" val="4175"/>
</p:tagLst>
</file>

<file path=ppt/tags/tag35.xml><?xml version="1.0" encoding="utf-8"?>
<p:tagLst xmlns:p="http://schemas.openxmlformats.org/presentationml/2006/main">
  <p:tag name="AS_UNIQUEID" val="4176"/>
</p:tagLst>
</file>

<file path=ppt/tags/tag36.xml><?xml version="1.0" encoding="utf-8"?>
<p:tagLst xmlns:p="http://schemas.openxmlformats.org/presentationml/2006/main">
  <p:tag name="AS_UNIQUEID" val="4177"/>
</p:tagLst>
</file>

<file path=ppt/tags/tag37.xml><?xml version="1.0" encoding="utf-8"?>
<p:tagLst xmlns:p="http://schemas.openxmlformats.org/presentationml/2006/main">
  <p:tag name="AS_UNIQUEID" val="4178"/>
</p:tagLst>
</file>

<file path=ppt/tags/tag38.xml><?xml version="1.0" encoding="utf-8"?>
<p:tagLst xmlns:p="http://schemas.openxmlformats.org/presentationml/2006/main">
  <p:tag name="AS_UNIQUEID" val="4179"/>
</p:tagLst>
</file>

<file path=ppt/tags/tag39.xml><?xml version="1.0" encoding="utf-8"?>
<p:tagLst xmlns:p="http://schemas.openxmlformats.org/presentationml/2006/main">
  <p:tag name="AS_UNIQUEID" val="4180"/>
</p:tagLst>
</file>

<file path=ppt/tags/tag40.xml><?xml version="1.0" encoding="utf-8"?>
<p:tagLst xmlns:p="http://schemas.openxmlformats.org/presentationml/2006/main">
  <p:tag name="AS_UNIQUEID" val="4181"/>
</p:tagLst>
</file>

<file path=ppt/tags/tag41.xml><?xml version="1.0" encoding="utf-8"?>
<p:tagLst xmlns:p="http://schemas.openxmlformats.org/presentationml/2006/main">
  <p:tag name="AS_UNIQUEID" val="4182"/>
</p:tagLst>
</file>

<file path=ppt/tags/tag42.xml><?xml version="1.0" encoding="utf-8"?>
<p:tagLst xmlns:p="http://schemas.openxmlformats.org/presentationml/2006/main">
  <p:tag name="AS_UNIQUEID" val="4183"/>
</p:tagLst>
</file>

<file path=ppt/tags/tag43.xml><?xml version="1.0" encoding="utf-8"?>
<p:tagLst xmlns:p="http://schemas.openxmlformats.org/presentationml/2006/main">
  <p:tag name="AS_UNIQUEID" val="4184"/>
</p:tagLst>
</file>

<file path=ppt/tags/tag44.xml><?xml version="1.0" encoding="utf-8"?>
<p:tagLst xmlns:p="http://schemas.openxmlformats.org/presentationml/2006/main">
  <p:tag name="AS_UNIQUEID" val="4185"/>
</p:tagLst>
</file>

<file path=ppt/tags/tag45.xml><?xml version="1.0" encoding="utf-8"?>
<p:tagLst xmlns:p="http://schemas.openxmlformats.org/presentationml/2006/main">
  <p:tag name="AS_UNIQUEID" val="4186"/>
</p:tagLst>
</file>

<file path=ppt/tags/tag46.xml><?xml version="1.0" encoding="utf-8"?>
<p:tagLst xmlns:p="http://schemas.openxmlformats.org/presentationml/2006/main">
  <p:tag name="AS_UNIQUEID" val="4187"/>
</p:tagLst>
</file>

<file path=ppt/tags/tag47.xml><?xml version="1.0" encoding="utf-8"?>
<p:tagLst xmlns:p="http://schemas.openxmlformats.org/presentationml/2006/main">
  <p:tag name="AS_UNIQUEID" val="4188"/>
</p:tagLst>
</file>

<file path=ppt/tags/tag48.xml><?xml version="1.0" encoding="utf-8"?>
<p:tagLst xmlns:p="http://schemas.openxmlformats.org/presentationml/2006/main">
  <p:tag name="AS_UNIQUEID" val="4189"/>
</p:tagLst>
</file>

<file path=ppt/tags/tag49.xml><?xml version="1.0" encoding="utf-8"?>
<p:tagLst xmlns:p="http://schemas.openxmlformats.org/presentationml/2006/main">
  <p:tag name="AS_UNIQUEID" val="4190"/>
</p:tagLst>
</file>

<file path=ppt/tags/tag50.xml><?xml version="1.0" encoding="utf-8"?>
<p:tagLst xmlns:p="http://schemas.openxmlformats.org/presentationml/2006/main">
  <p:tag name="AS_UNIQUEID" val="4191"/>
</p:tagLst>
</file>

<file path=ppt/tags/tag51.xml><?xml version="1.0" encoding="utf-8"?>
<p:tagLst xmlns:p="http://schemas.openxmlformats.org/presentationml/2006/main">
  <p:tag name="AS_UNIQUEID" val="4192"/>
</p:tagLst>
</file>

<file path=ppt/tags/tag52.xml><?xml version="1.0" encoding="utf-8"?>
<p:tagLst xmlns:p="http://schemas.openxmlformats.org/presentationml/2006/main">
  <p:tag name="AS_UNIQUEID" val="4193"/>
</p:tagLst>
</file>

<file path=ppt/tags/tag53.xml><?xml version="1.0" encoding="utf-8"?>
<p:tagLst xmlns:p="http://schemas.openxmlformats.org/presentationml/2006/main">
  <p:tag name="AS_UNIQUEID" val="4194"/>
</p:tagLst>
</file>

<file path=ppt/tags/tag54.xml><?xml version="1.0" encoding="utf-8"?>
<p:tagLst xmlns:p="http://schemas.openxmlformats.org/presentationml/2006/main">
  <p:tag name="AS_UNIQUEID" val="4195"/>
</p:tagLst>
</file>

<file path=ppt/tags/tag55.xml><?xml version="1.0" encoding="utf-8"?>
<p:tagLst xmlns:p="http://schemas.openxmlformats.org/presentationml/2006/main">
  <p:tag name="AS_UNIQUEID" val="4196"/>
</p:tagLst>
</file>

<file path=ppt/tags/tag56.xml><?xml version="1.0" encoding="utf-8"?>
<p:tagLst xmlns:p="http://schemas.openxmlformats.org/presentationml/2006/main">
  <p:tag name="AS_UNIQUEID" val="4197"/>
</p:tagLst>
</file>

<file path=ppt/tags/tag57.xml><?xml version="1.0" encoding="utf-8"?>
<p:tagLst xmlns:p="http://schemas.openxmlformats.org/presentationml/2006/main">
  <p:tag name="AS_UNIQUEID" val="4198"/>
</p:tagLst>
</file>

<file path=ppt/tags/tag58.xml><?xml version="1.0" encoding="utf-8"?>
<p:tagLst xmlns:p="http://schemas.openxmlformats.org/presentationml/2006/main">
  <p:tag name="AS_UNIQUEID" val="4199"/>
</p:tagLst>
</file>

<file path=ppt/tags/tag59.xml><?xml version="1.0" encoding="utf-8"?>
<p:tagLst xmlns:p="http://schemas.openxmlformats.org/presentationml/2006/main">
  <p:tag name="AS_UNIQUEID" val="4200"/>
</p:tagLst>
</file>

<file path=ppt/tags/tag60.xml><?xml version="1.0" encoding="utf-8"?>
<p:tagLst xmlns:p="http://schemas.openxmlformats.org/presentationml/2006/main">
  <p:tag name="AS_UNIQUEID" val="4201"/>
</p:tagLst>
</file>

<file path=ppt/tags/tag61.xml><?xml version="1.0" encoding="utf-8"?>
<p:tagLst xmlns:p="http://schemas.openxmlformats.org/presentationml/2006/main">
  <p:tag name="AS_UNIQUEID" val="4202"/>
</p:tagLst>
</file>

<file path=ppt/tags/tag62.xml><?xml version="1.0" encoding="utf-8"?>
<p:tagLst xmlns:p="http://schemas.openxmlformats.org/presentationml/2006/main">
  <p:tag name="AS_UNIQUEID" val="4203"/>
</p:tagLst>
</file>

<file path=ppt/tags/tag63.xml><?xml version="1.0" encoding="utf-8"?>
<p:tagLst xmlns:p="http://schemas.openxmlformats.org/presentationml/2006/main">
  <p:tag name="AS_UNIQUEID" val="4204"/>
</p:tagLst>
</file>

<file path=ppt/tags/tag64.xml><?xml version="1.0" encoding="utf-8"?>
<p:tagLst xmlns:p="http://schemas.openxmlformats.org/presentationml/2006/main">
  <p:tag name="AS_UNIQUEID" val="4205"/>
</p:tagLst>
</file>

<file path=ppt/tags/tag65.xml><?xml version="1.0" encoding="utf-8"?>
<p:tagLst xmlns:p="http://schemas.openxmlformats.org/presentationml/2006/main">
  <p:tag name="AS_UNIQUEID" val="4206"/>
</p:tagLst>
</file>

<file path=ppt/tags/tag66.xml><?xml version="1.0" encoding="utf-8"?>
<p:tagLst xmlns:p="http://schemas.openxmlformats.org/presentationml/2006/main">
  <p:tag name="AS_UNIQUEID" val="4207"/>
</p:tagLst>
</file>

<file path=ppt/tags/tag67.xml><?xml version="1.0" encoding="utf-8"?>
<p:tagLst xmlns:p="http://schemas.openxmlformats.org/presentationml/2006/main">
  <p:tag name="AS_UNIQUEID" val="4208"/>
</p:tagLst>
</file>

<file path=ppt/tags/tag68.xml><?xml version="1.0" encoding="utf-8"?>
<p:tagLst xmlns:p="http://schemas.openxmlformats.org/presentationml/2006/main">
  <p:tag name="AS_UNIQUEID" val="4209"/>
</p:tagLst>
</file>

<file path=ppt/tags/tag69.xml><?xml version="1.0" encoding="utf-8"?>
<p:tagLst xmlns:p="http://schemas.openxmlformats.org/presentationml/2006/main">
  <p:tag name="AS_UNIQUEID" val="4210"/>
</p:tagLst>
</file>

<file path=ppt/tags/tag70.xml><?xml version="1.0" encoding="utf-8"?>
<p:tagLst xmlns:p="http://schemas.openxmlformats.org/presentationml/2006/main">
  <p:tag name="AS_UNIQUEID" val="4211"/>
</p:tagLst>
</file>

<file path=ppt/tags/tag71.xml><?xml version="1.0" encoding="utf-8"?>
<p:tagLst xmlns:p="http://schemas.openxmlformats.org/presentationml/2006/main">
  <p:tag name="AS_UNIQUEID" val="4212"/>
</p:tagLst>
</file>

<file path=ppt/tags/tag72.xml><?xml version="1.0" encoding="utf-8"?>
<p:tagLst xmlns:p="http://schemas.openxmlformats.org/presentationml/2006/main">
  <p:tag name="AS_UNIQUEID" val="4213"/>
</p:tagLst>
</file>

<file path=ppt/tags/tag73.xml><?xml version="1.0" encoding="utf-8"?>
<p:tagLst xmlns:p="http://schemas.openxmlformats.org/presentationml/2006/main">
  <p:tag name="AS_UNIQUEID" val="4214"/>
</p:tagLst>
</file>

<file path=ppt/tags/tag74.xml><?xml version="1.0" encoding="utf-8"?>
<p:tagLst xmlns:p="http://schemas.openxmlformats.org/presentationml/2006/main">
  <p:tag name="AS_UNIQUEID" val="4215"/>
</p:tagLst>
</file>

<file path=ppt/tags/tag75.xml><?xml version="1.0" encoding="utf-8"?>
<p:tagLst xmlns:p="http://schemas.openxmlformats.org/presentationml/2006/main">
  <p:tag name="AS_UNIQUEID" val="4216"/>
</p:tagLst>
</file>

<file path=ppt/tags/tag76.xml><?xml version="1.0" encoding="utf-8"?>
<p:tagLst xmlns:p="http://schemas.openxmlformats.org/presentationml/2006/main">
  <p:tag name="AS_UNIQUEID" val="3929"/>
</p:tagLst>
</file>

<file path=ppt/tags/tag77.xml><?xml version="1.0" encoding="utf-8"?>
<p:tagLst xmlns:p="http://schemas.openxmlformats.org/presentationml/2006/main">
  <p:tag name="AS_UNIQUEID" val="3232"/>
</p:tagLst>
</file>

<file path=ppt/tags/tag78.xml><?xml version="1.0" encoding="utf-8"?>
<p:tagLst xmlns:p="http://schemas.openxmlformats.org/presentationml/2006/main">
  <p:tag name="AS_UNIQUEID" val="3233"/>
</p:tagLst>
</file>

<file path=ppt/tags/tag79.xml><?xml version="1.0" encoding="utf-8"?>
<p:tagLst xmlns:p="http://schemas.openxmlformats.org/presentationml/2006/main">
  <p:tag name="AS_UNIQUEID" val="3234"/>
</p:tagLst>
</file>

<file path=ppt/tags/tag80.xml><?xml version="1.0" encoding="utf-8"?>
<p:tagLst xmlns:p="http://schemas.openxmlformats.org/presentationml/2006/main">
  <p:tag name="AS_UNIQUEID" val="3235"/>
</p:tagLst>
</file>

<file path=ppt/tags/tag81.xml><?xml version="1.0" encoding="utf-8"?>
<p:tagLst xmlns:p="http://schemas.openxmlformats.org/presentationml/2006/main">
  <p:tag name="AS_UNIQUEID" val="3236"/>
</p:tagLst>
</file>

<file path=ppt/tags/tag82.xml><?xml version="1.0" encoding="utf-8"?>
<p:tagLst xmlns:p="http://schemas.openxmlformats.org/presentationml/2006/main">
  <p:tag name="AS_UNIQUEID" val="3930"/>
</p:tagLst>
</file>

<file path=ppt/tags/tag83.xml><?xml version="1.0" encoding="utf-8"?>
<p:tagLst xmlns:p="http://schemas.openxmlformats.org/presentationml/2006/main">
  <p:tag name="AS_UNIQUEID" val="3238"/>
</p:tagLst>
</file>

<file path=ppt/tags/tag84.xml><?xml version="1.0" encoding="utf-8"?>
<p:tagLst xmlns:p="http://schemas.openxmlformats.org/presentationml/2006/main">
  <p:tag name="AS_UNIQUEID" val="3239"/>
</p:tagLst>
</file>

<file path=ppt/tags/tag85.xml><?xml version="1.0" encoding="utf-8"?>
<p:tagLst xmlns:p="http://schemas.openxmlformats.org/presentationml/2006/main">
  <p:tag name="AS_UNIQUEID" val="3240"/>
</p:tagLst>
</file>

<file path=ppt/tags/tag86.xml><?xml version="1.0" encoding="utf-8"?>
<p:tagLst xmlns:p="http://schemas.openxmlformats.org/presentationml/2006/main">
  <p:tag name="AS_UNIQUEID" val="3241"/>
</p:tagLst>
</file>

<file path=ppt/tags/tag87.xml><?xml version="1.0" encoding="utf-8"?>
<p:tagLst xmlns:p="http://schemas.openxmlformats.org/presentationml/2006/main">
  <p:tag name="AS_UNIQUEID" val="3242"/>
</p:tagLst>
</file>

<file path=ppt/tags/tag88.xml><?xml version="1.0" encoding="utf-8"?>
<p:tagLst xmlns:p="http://schemas.openxmlformats.org/presentationml/2006/main">
  <p:tag name="AS_UNIQUEID" val="3931"/>
</p:tagLst>
</file>

<file path=ppt/tags/tag89.xml><?xml version="1.0" encoding="utf-8"?>
<p:tagLst xmlns:p="http://schemas.openxmlformats.org/presentationml/2006/main">
  <p:tag name="AS_UNIQUEID" val="3244"/>
</p:tagLst>
</file>

<file path=ppt/tags/tag90.xml><?xml version="1.0" encoding="utf-8"?>
<p:tagLst xmlns:p="http://schemas.openxmlformats.org/presentationml/2006/main">
  <p:tag name="AS_UNIQUEID" val="3245"/>
</p:tagLst>
</file>

<file path=ppt/tags/tag91.xml><?xml version="1.0" encoding="utf-8"?>
<p:tagLst xmlns:p="http://schemas.openxmlformats.org/presentationml/2006/main">
  <p:tag name="AS_UNIQUEID" val="3246"/>
</p:tagLst>
</file>

<file path=ppt/tags/tag92.xml><?xml version="1.0" encoding="utf-8"?>
<p:tagLst xmlns:p="http://schemas.openxmlformats.org/presentationml/2006/main">
  <p:tag name="AS_UNIQUEID" val="3247"/>
</p:tagLst>
</file>

<file path=ppt/tags/tag93.xml><?xml version="1.0" encoding="utf-8"?>
<p:tagLst xmlns:p="http://schemas.openxmlformats.org/presentationml/2006/main">
  <p:tag name="AS_UNIQUEID" val="3248"/>
</p:tagLst>
</file>

<file path=ppt/tags/tag94.xml><?xml version="1.0" encoding="utf-8"?>
<p:tagLst xmlns:p="http://schemas.openxmlformats.org/presentationml/2006/main">
  <p:tag name="AS_UNIQUEID" val="3932"/>
</p:tagLst>
</file>

<file path=ppt/tags/tag95.xml><?xml version="1.0" encoding="utf-8"?>
<p:tagLst xmlns:p="http://schemas.openxmlformats.org/presentationml/2006/main">
  <p:tag name="AS_UNIQUEID" val="3250"/>
</p:tagLst>
</file>

<file path=ppt/tags/tag96.xml><?xml version="1.0" encoding="utf-8"?>
<p:tagLst xmlns:p="http://schemas.openxmlformats.org/presentationml/2006/main">
  <p:tag name="AS_UNIQUEID" val="3251"/>
</p:tagLst>
</file>

<file path=ppt/tags/tag97.xml><?xml version="1.0" encoding="utf-8"?>
<p:tagLst xmlns:p="http://schemas.openxmlformats.org/presentationml/2006/main">
  <p:tag name="AS_UNIQUEID" val="3252"/>
</p:tagLst>
</file>

<file path=ppt/tags/tag98.xml><?xml version="1.0" encoding="utf-8"?>
<p:tagLst xmlns:p="http://schemas.openxmlformats.org/presentationml/2006/main">
  <p:tag name="AS_UNIQUEID" val="3253"/>
</p:tagLst>
</file>

<file path=ppt/tags/tag99.xml><?xml version="1.0" encoding="utf-8"?>
<p:tagLst xmlns:p="http://schemas.openxmlformats.org/presentationml/2006/main">
  <p:tag name="AS_UNIQUEID" val="3254"/>
</p:tagLst>
</file>

<file path=ppt/tags/tag100.xml><?xml version="1.0" encoding="utf-8"?>
<p:tagLst xmlns:p="http://schemas.openxmlformats.org/presentationml/2006/main">
  <p:tag name="AS_UNIQUEID" val="3255"/>
</p:tagLst>
</file>

<file path=ppt/tags/tag101.xml><?xml version="1.0" encoding="utf-8"?>
<p:tagLst xmlns:p="http://schemas.openxmlformats.org/presentationml/2006/main">
  <p:tag name="AS_UNIQUEID" val="3933"/>
</p:tagLst>
</file>

<file path=ppt/tags/tag102.xml><?xml version="1.0" encoding="utf-8"?>
<p:tagLst xmlns:p="http://schemas.openxmlformats.org/presentationml/2006/main">
  <p:tag name="AS_UNIQUEID" val="3257"/>
</p:tagLst>
</file>

<file path=ppt/tags/tag103.xml><?xml version="1.0" encoding="utf-8"?>
<p:tagLst xmlns:p="http://schemas.openxmlformats.org/presentationml/2006/main">
  <p:tag name="AS_UNIQUEID" val="3258"/>
</p:tagLst>
</file>

<file path=ppt/tags/tag104.xml><?xml version="1.0" encoding="utf-8"?>
<p:tagLst xmlns:p="http://schemas.openxmlformats.org/presentationml/2006/main">
  <p:tag name="AS_UNIQUEID" val="3259"/>
</p:tagLst>
</file>

<file path=ppt/tags/tag105.xml><?xml version="1.0" encoding="utf-8"?>
<p:tagLst xmlns:p="http://schemas.openxmlformats.org/presentationml/2006/main">
  <p:tag name="AS_UNIQUEID" val="3260"/>
</p:tagLst>
</file>

<file path=ppt/tags/tag106.xml><?xml version="1.0" encoding="utf-8"?>
<p:tagLst xmlns:p="http://schemas.openxmlformats.org/presentationml/2006/main">
  <p:tag name="AS_UNIQUEID" val="3261"/>
</p:tagLst>
</file>

<file path=ppt/tags/tag107.xml><?xml version="1.0" encoding="utf-8"?>
<p:tagLst xmlns:p="http://schemas.openxmlformats.org/presentationml/2006/main">
  <p:tag name="AS_UNIQUEID" val="3262"/>
</p:tagLst>
</file>

<file path=ppt/tags/tag108.xml><?xml version="1.0" encoding="utf-8"?>
<p:tagLst xmlns:p="http://schemas.openxmlformats.org/presentationml/2006/main">
  <p:tag name="AS_UNIQUEID" val="3263"/>
</p:tagLst>
</file>

<file path=ppt/tags/tag109.xml><?xml version="1.0" encoding="utf-8"?>
<p:tagLst xmlns:p="http://schemas.openxmlformats.org/presentationml/2006/main">
  <p:tag name="AS_UNIQUEID" val="3264"/>
</p:tagLst>
</file>

<file path=ppt/tags/tag110.xml><?xml version="1.0" encoding="utf-8"?>
<p:tagLst xmlns:p="http://schemas.openxmlformats.org/presentationml/2006/main">
  <p:tag name="AS_UNIQUEID" val="3934"/>
</p:tagLst>
</file>

<file path=ppt/tags/tag111.xml><?xml version="1.0" encoding="utf-8"?>
<p:tagLst xmlns:p="http://schemas.openxmlformats.org/presentationml/2006/main">
  <p:tag name="AS_UNIQUEID" val="3266"/>
</p:tagLst>
</file>

<file path=ppt/tags/tag112.xml><?xml version="1.0" encoding="utf-8"?>
<p:tagLst xmlns:p="http://schemas.openxmlformats.org/presentationml/2006/main">
  <p:tag name="AS_UNIQUEID" val="3267"/>
</p:tagLst>
</file>

<file path=ppt/tags/tag113.xml><?xml version="1.0" encoding="utf-8"?>
<p:tagLst xmlns:p="http://schemas.openxmlformats.org/presentationml/2006/main">
  <p:tag name="AS_UNIQUEID" val="3268"/>
</p:tagLst>
</file>

<file path=ppt/tags/tag114.xml><?xml version="1.0" encoding="utf-8"?>
<p:tagLst xmlns:p="http://schemas.openxmlformats.org/presentationml/2006/main">
  <p:tag name="AS_UNIQUEID" val="3269"/>
</p:tagLst>
</file>

<file path=ppt/tags/tag115.xml><?xml version="1.0" encoding="utf-8"?>
<p:tagLst xmlns:p="http://schemas.openxmlformats.org/presentationml/2006/main">
  <p:tag name="AS_UNIQUEID" val="3935"/>
</p:tagLst>
</file>

<file path=ppt/tags/tag116.xml><?xml version="1.0" encoding="utf-8"?>
<p:tagLst xmlns:p="http://schemas.openxmlformats.org/presentationml/2006/main">
  <p:tag name="AS_UNIQUEID" val="3271"/>
</p:tagLst>
</file>

<file path=ppt/tags/tag117.xml><?xml version="1.0" encoding="utf-8"?>
<p:tagLst xmlns:p="http://schemas.openxmlformats.org/presentationml/2006/main">
  <p:tag name="AS_UNIQUEID" val="3272"/>
</p:tagLst>
</file>

<file path=ppt/tags/tag118.xml><?xml version="1.0" encoding="utf-8"?>
<p:tagLst xmlns:p="http://schemas.openxmlformats.org/presentationml/2006/main">
  <p:tag name="AS_UNIQUEID" val="3273"/>
</p:tagLst>
</file>

<file path=ppt/tags/tag119.xml><?xml version="1.0" encoding="utf-8"?>
<p:tagLst xmlns:p="http://schemas.openxmlformats.org/presentationml/2006/main">
  <p:tag name="AS_UNIQUEID" val="3936"/>
</p:tagLst>
</file>

<file path=ppt/tags/tag120.xml><?xml version="1.0" encoding="utf-8"?>
<p:tagLst xmlns:p="http://schemas.openxmlformats.org/presentationml/2006/main">
  <p:tag name="AS_UNIQUEID" val="3275"/>
</p:tagLst>
</file>

<file path=ppt/tags/tag121.xml><?xml version="1.0" encoding="utf-8"?>
<p:tagLst xmlns:p="http://schemas.openxmlformats.org/presentationml/2006/main">
  <p:tag name="AS_UNIQUEID" val="3276"/>
</p:tagLst>
</file>

<file path=ppt/tags/tag122.xml><?xml version="1.0" encoding="utf-8"?>
<p:tagLst xmlns:p="http://schemas.openxmlformats.org/presentationml/2006/main">
  <p:tag name="AS_UNIQUEID" val="3277"/>
</p:tagLst>
</file>

<file path=ppt/tags/tag123.xml><?xml version="1.0" encoding="utf-8"?>
<p:tagLst xmlns:p="http://schemas.openxmlformats.org/presentationml/2006/main">
  <p:tag name="AS_UNIQUEID" val="3278"/>
</p:tagLst>
</file>

<file path=ppt/tags/tag124.xml><?xml version="1.0" encoding="utf-8"?>
<p:tagLst xmlns:p="http://schemas.openxmlformats.org/presentationml/2006/main">
  <p:tag name="AS_UNIQUEID" val="3279"/>
</p:tagLst>
</file>

<file path=ppt/tags/tag125.xml><?xml version="1.0" encoding="utf-8"?>
<p:tagLst xmlns:p="http://schemas.openxmlformats.org/presentationml/2006/main">
  <p:tag name="AS_UNIQUEID" val="3280"/>
</p:tagLst>
</file>

<file path=ppt/tags/tag126.xml><?xml version="1.0" encoding="utf-8"?>
<p:tagLst xmlns:p="http://schemas.openxmlformats.org/presentationml/2006/main">
  <p:tag name="AS_UNIQUEID" val="3937"/>
</p:tagLst>
</file>

<file path=ppt/tags/tag127.xml><?xml version="1.0" encoding="utf-8"?>
<p:tagLst xmlns:p="http://schemas.openxmlformats.org/presentationml/2006/main">
  <p:tag name="AS_UNIQUEID" val="3282"/>
</p:tagLst>
</file>

<file path=ppt/tags/tag128.xml><?xml version="1.0" encoding="utf-8"?>
<p:tagLst xmlns:p="http://schemas.openxmlformats.org/presentationml/2006/main">
  <p:tag name="AS_UNIQUEID" val="3283"/>
</p:tagLst>
</file>

<file path=ppt/tags/tag129.xml><?xml version="1.0" encoding="utf-8"?>
<p:tagLst xmlns:p="http://schemas.openxmlformats.org/presentationml/2006/main">
  <p:tag name="AS_UNIQUEID" val="3284"/>
</p:tagLst>
</file>

<file path=ppt/tags/tag130.xml><?xml version="1.0" encoding="utf-8"?>
<p:tagLst xmlns:p="http://schemas.openxmlformats.org/presentationml/2006/main">
  <p:tag name="AS_UNIQUEID" val="3285"/>
</p:tagLst>
</file>

<file path=ppt/tags/tag131.xml><?xml version="1.0" encoding="utf-8"?>
<p:tagLst xmlns:p="http://schemas.openxmlformats.org/presentationml/2006/main">
  <p:tag name="AS_UNIQUEID" val="3286"/>
</p:tagLst>
</file>

<file path=ppt/tags/tag132.xml><?xml version="1.0" encoding="utf-8"?>
<p:tagLst xmlns:p="http://schemas.openxmlformats.org/presentationml/2006/main">
  <p:tag name="AS_UNIQUEID" val="3287"/>
</p:tagLst>
</file>

<file path=ppt/tags/tag133.xml><?xml version="1.0" encoding="utf-8"?>
<p:tagLst xmlns:p="http://schemas.openxmlformats.org/presentationml/2006/main">
  <p:tag name="AS_UNIQUEID" val="3938"/>
</p:tagLst>
</file>

<file path=ppt/tags/tag134.xml><?xml version="1.0" encoding="utf-8"?>
<p:tagLst xmlns:p="http://schemas.openxmlformats.org/presentationml/2006/main">
  <p:tag name="AS_UNIQUEID" val="3289"/>
</p:tagLst>
</file>

<file path=ppt/tags/tag135.xml><?xml version="1.0" encoding="utf-8"?>
<p:tagLst xmlns:p="http://schemas.openxmlformats.org/presentationml/2006/main">
  <p:tag name="AS_UNIQUEID" val="3290"/>
</p:tagLst>
</file>

<file path=ppt/tags/tag136.xml><?xml version="1.0" encoding="utf-8"?>
<p:tagLst xmlns:p="http://schemas.openxmlformats.org/presentationml/2006/main">
  <p:tag name="AS_UNIQUEID" val="3291"/>
</p:tagLst>
</file>

<file path=ppt/tags/tag137.xml><?xml version="1.0" encoding="utf-8"?>
<p:tagLst xmlns:p="http://schemas.openxmlformats.org/presentationml/2006/main">
  <p:tag name="AS_UNIQUEID" val="3292"/>
</p:tagLst>
</file>

<file path=ppt/tags/tag138.xml><?xml version="1.0" encoding="utf-8"?>
<p:tagLst xmlns:p="http://schemas.openxmlformats.org/presentationml/2006/main">
  <p:tag name="AS_UNIQUEID" val="3293"/>
</p:tagLst>
</file>

<file path=ppt/tags/tag139.xml><?xml version="1.0" encoding="utf-8"?>
<p:tagLst xmlns:p="http://schemas.openxmlformats.org/presentationml/2006/main">
  <p:tag name="AS_UNIQUEID" val="3939"/>
</p:tagLst>
</file>

<file path=ppt/tags/tag140.xml><?xml version="1.0" encoding="utf-8"?>
<p:tagLst xmlns:p="http://schemas.openxmlformats.org/presentationml/2006/main">
  <p:tag name="AS_UNIQUEID" val="3295"/>
</p:tagLst>
</file>

<file path=ppt/tags/tag141.xml><?xml version="1.0" encoding="utf-8"?>
<p:tagLst xmlns:p="http://schemas.openxmlformats.org/presentationml/2006/main">
  <p:tag name="AS_UNIQUEID" val="3296"/>
</p:tagLst>
</file>

<file path=ppt/tags/tag142.xml><?xml version="1.0" encoding="utf-8"?>
<p:tagLst xmlns:p="http://schemas.openxmlformats.org/presentationml/2006/main">
  <p:tag name="AS_UNIQUEID" val="3297"/>
</p:tagLst>
</file>

<file path=ppt/tags/tag143.xml><?xml version="1.0" encoding="utf-8"?>
<p:tagLst xmlns:p="http://schemas.openxmlformats.org/presentationml/2006/main">
  <p:tag name="AS_UNIQUEID" val="3298"/>
</p:tagLst>
</file>

<file path=ppt/tags/tag144.xml><?xml version="1.0" encoding="utf-8"?>
<p:tagLst xmlns:p="http://schemas.openxmlformats.org/presentationml/2006/main">
  <p:tag name="AS_UNIQUEID" val="3299"/>
</p:tagLst>
</file>

<file path=ppt/tags/tag145.xml><?xml version="1.0" encoding="utf-8"?>
<p:tagLst xmlns:p="http://schemas.openxmlformats.org/presentationml/2006/main">
  <p:tag name="AS_UNIQUEID" val="3940"/>
</p:tagLst>
</file>

<file path=ppt/tags/tag146.xml><?xml version="1.0" encoding="utf-8"?>
<p:tagLst xmlns:p="http://schemas.openxmlformats.org/presentationml/2006/main">
  <p:tag name="AS_UNIQUEID" val="3301"/>
</p:tagLst>
</file>

<file path=ppt/tags/tag147.xml><?xml version="1.0" encoding="utf-8"?>
<p:tagLst xmlns:p="http://schemas.openxmlformats.org/presentationml/2006/main">
  <p:tag name="AS_UNIQUEID" val="3302"/>
</p:tagLst>
</file>

<file path=ppt/tags/tag148.xml><?xml version="1.0" encoding="utf-8"?>
<p:tagLst xmlns:p="http://schemas.openxmlformats.org/presentationml/2006/main">
  <p:tag name="AS_UNIQUEID" val="3303"/>
</p:tagLst>
</file>

<file path=ppt/tags/tag149.xml><?xml version="1.0" encoding="utf-8"?>
<p:tagLst xmlns:p="http://schemas.openxmlformats.org/presentationml/2006/main">
  <p:tag name="AS_UNIQUEID" val="3304"/>
</p:tagLst>
</file>

<file path=ppt/tags/tag150.xml><?xml version="1.0" encoding="utf-8"?>
<p:tagLst xmlns:p="http://schemas.openxmlformats.org/presentationml/2006/main">
  <p:tag name="AS_UNIQUEID" val="3305"/>
</p:tagLst>
</file>

<file path=ppt/tags/tag151.xml><?xml version="1.0" encoding="utf-8"?>
<p:tagLst xmlns:p="http://schemas.openxmlformats.org/presentationml/2006/main">
  <p:tag name="AS_UNIQUEID" val="3306"/>
</p:tagLst>
</file>

<file path=ppt/tags/tag152.xml><?xml version="1.0" encoding="utf-8"?>
<p:tagLst xmlns:p="http://schemas.openxmlformats.org/presentationml/2006/main">
  <p:tag name="AS_UNIQUEID" val="3307"/>
</p:tagLst>
</file>

<file path=ppt/tags/tag153.xml><?xml version="1.0" encoding="utf-8"?>
<p:tagLst xmlns:p="http://schemas.openxmlformats.org/presentationml/2006/main">
  <p:tag name="AS_UNIQUEID" val="3308"/>
</p:tagLst>
</file>

<file path=ppt/tags/tag154.xml><?xml version="1.0" encoding="utf-8"?>
<p:tagLst xmlns:p="http://schemas.openxmlformats.org/presentationml/2006/main">
  <p:tag name="AS_UNIQUEID" val="3941"/>
</p:tagLst>
</file>

<file path=ppt/tags/tag155.xml><?xml version="1.0" encoding="utf-8"?>
<p:tagLst xmlns:p="http://schemas.openxmlformats.org/presentationml/2006/main">
  <p:tag name="AS_UNIQUEID" val="3310"/>
</p:tagLst>
</file>

<file path=ppt/tags/tag156.xml><?xml version="1.0" encoding="utf-8"?>
<p:tagLst xmlns:p="http://schemas.openxmlformats.org/presentationml/2006/main">
  <p:tag name="AS_UNIQUEID" val="3311"/>
</p:tagLst>
</file>

<file path=ppt/tags/tag157.xml><?xml version="1.0" encoding="utf-8"?>
<p:tagLst xmlns:p="http://schemas.openxmlformats.org/presentationml/2006/main">
  <p:tag name="AS_UNIQUEID" val="3312"/>
</p:tagLst>
</file>

<file path=ppt/tags/tag158.xml><?xml version="1.0" encoding="utf-8"?>
<p:tagLst xmlns:p="http://schemas.openxmlformats.org/presentationml/2006/main">
  <p:tag name="AS_UNIQUEID" val="3942"/>
</p:tagLst>
</file>

<file path=ppt/tags/tag159.xml><?xml version="1.0" encoding="utf-8"?>
<p:tagLst xmlns:p="http://schemas.openxmlformats.org/presentationml/2006/main">
  <p:tag name="AS_UNIQUEID" val="3314"/>
</p:tagLst>
</file>

<file path=ppt/tags/tag160.xml><?xml version="1.0" encoding="utf-8"?>
<p:tagLst xmlns:p="http://schemas.openxmlformats.org/presentationml/2006/main">
  <p:tag name="AS_UNIQUEID" val="3315"/>
</p:tagLst>
</file>

<file path=ppt/tags/tag161.xml><?xml version="1.0" encoding="utf-8"?>
<p:tagLst xmlns:p="http://schemas.openxmlformats.org/presentationml/2006/main">
  <p:tag name="AS_UNIQUEID" val="3316"/>
</p:tagLst>
</file>

<file path=ppt/tags/tag162.xml><?xml version="1.0" encoding="utf-8"?>
<p:tagLst xmlns:p="http://schemas.openxmlformats.org/presentationml/2006/main">
  <p:tag name="AS_UNIQUEID" val="3317"/>
</p:tagLst>
</file>

<file path=ppt/tags/tag163.xml><?xml version="1.0" encoding="utf-8"?>
<p:tagLst xmlns:p="http://schemas.openxmlformats.org/presentationml/2006/main">
  <p:tag name="AS_UNIQUEID" val="3318"/>
</p:tagLst>
</file>

<file path=ppt/tags/tag164.xml><?xml version="1.0" encoding="utf-8"?>
<p:tagLst xmlns:p="http://schemas.openxmlformats.org/presentationml/2006/main">
  <p:tag name="AS_UNIQUEID" val="3690"/>
</p:tagLst>
</file>

<file path=ppt/tags/tag165.xml><?xml version="1.0" encoding="utf-8"?>
<p:tagLst xmlns:p="http://schemas.openxmlformats.org/presentationml/2006/main">
  <p:tag name="AS_UNIQUEID" val="3943"/>
</p:tagLst>
</file>

<file path=ppt/tags/tag166.xml><?xml version="1.0" encoding="utf-8"?>
<p:tagLst xmlns:p="http://schemas.openxmlformats.org/presentationml/2006/main">
  <p:tag name="AS_UNIQUEID" val="3914"/>
</p:tagLst>
</file>

<file path=ppt/tags/tag167.xml><?xml version="1.0" encoding="utf-8"?>
<p:tagLst xmlns:p="http://schemas.openxmlformats.org/presentationml/2006/main">
  <p:tag name="AS_UNIQUEID" val="3153"/>
</p:tagLst>
</file>

<file path=ppt/tags/tag168.xml><?xml version="1.0" encoding="utf-8"?>
<p:tagLst xmlns:p="http://schemas.openxmlformats.org/presentationml/2006/main">
  <p:tag name="AS_UNIQUEID" val="3154"/>
</p:tagLst>
</file>

<file path=ppt/tags/tag169.xml><?xml version="1.0" encoding="utf-8"?>
<p:tagLst xmlns:p="http://schemas.openxmlformats.org/presentationml/2006/main">
  <p:tag name="AS_UNIQUEID" val="3155"/>
</p:tagLst>
</file>

<file path=ppt/tags/tag170.xml><?xml version="1.0" encoding="utf-8"?>
<p:tagLst xmlns:p="http://schemas.openxmlformats.org/presentationml/2006/main">
  <p:tag name="AS_UNIQUEID" val="3156"/>
</p:tagLst>
</file>

<file path=ppt/tags/tag171.xml><?xml version="1.0" encoding="utf-8"?>
<p:tagLst xmlns:p="http://schemas.openxmlformats.org/presentationml/2006/main">
  <p:tag name="AS_UNIQUEID" val="3157"/>
</p:tagLst>
</file>

<file path=ppt/tags/tag172.xml><?xml version="1.0" encoding="utf-8"?>
<p:tagLst xmlns:p="http://schemas.openxmlformats.org/presentationml/2006/main">
  <p:tag name="AS_UNIQUEID" val="3915"/>
</p:tagLst>
</file>

<file path=ppt/tags/tag173.xml><?xml version="1.0" encoding="utf-8"?>
<p:tagLst xmlns:p="http://schemas.openxmlformats.org/presentationml/2006/main">
  <p:tag name="AS_UNIQUEID" val="3159"/>
</p:tagLst>
</file>

<file path=ppt/tags/tag174.xml><?xml version="1.0" encoding="utf-8"?>
<p:tagLst xmlns:p="http://schemas.openxmlformats.org/presentationml/2006/main">
  <p:tag name="AS_UNIQUEID" val="3160"/>
</p:tagLst>
</file>

<file path=ppt/tags/tag175.xml><?xml version="1.0" encoding="utf-8"?>
<p:tagLst xmlns:p="http://schemas.openxmlformats.org/presentationml/2006/main">
  <p:tag name="AS_UNIQUEID" val="3161"/>
</p:tagLst>
</file>

<file path=ppt/tags/tag176.xml><?xml version="1.0" encoding="utf-8"?>
<p:tagLst xmlns:p="http://schemas.openxmlformats.org/presentationml/2006/main">
  <p:tag name="AS_UNIQUEID" val="3162"/>
</p:tagLst>
</file>

<file path=ppt/tags/tag177.xml><?xml version="1.0" encoding="utf-8"?>
<p:tagLst xmlns:p="http://schemas.openxmlformats.org/presentationml/2006/main">
  <p:tag name="AS_UNIQUEID" val="3163"/>
</p:tagLst>
</file>

<file path=ppt/tags/tag178.xml><?xml version="1.0" encoding="utf-8"?>
<p:tagLst xmlns:p="http://schemas.openxmlformats.org/presentationml/2006/main">
  <p:tag name="AS_UNIQUEID" val="3916"/>
</p:tagLst>
</file>

<file path=ppt/tags/tag179.xml><?xml version="1.0" encoding="utf-8"?>
<p:tagLst xmlns:p="http://schemas.openxmlformats.org/presentationml/2006/main">
  <p:tag name="AS_UNIQUEID" val="3165"/>
</p:tagLst>
</file>

<file path=ppt/tags/tag180.xml><?xml version="1.0" encoding="utf-8"?>
<p:tagLst xmlns:p="http://schemas.openxmlformats.org/presentationml/2006/main">
  <p:tag name="AS_UNIQUEID" val="3166"/>
</p:tagLst>
</file>

<file path=ppt/tags/tag181.xml><?xml version="1.0" encoding="utf-8"?>
<p:tagLst xmlns:p="http://schemas.openxmlformats.org/presentationml/2006/main">
  <p:tag name="AS_UNIQUEID" val="3167"/>
</p:tagLst>
</file>

<file path=ppt/tags/tag182.xml><?xml version="1.0" encoding="utf-8"?>
<p:tagLst xmlns:p="http://schemas.openxmlformats.org/presentationml/2006/main">
  <p:tag name="AS_UNIQUEID" val="3168"/>
</p:tagLst>
</file>

<file path=ppt/tags/tag183.xml><?xml version="1.0" encoding="utf-8"?>
<p:tagLst xmlns:p="http://schemas.openxmlformats.org/presentationml/2006/main">
  <p:tag name="AS_UNIQUEID" val="3169"/>
</p:tagLst>
</file>

<file path=ppt/tags/tag184.xml><?xml version="1.0" encoding="utf-8"?>
<p:tagLst xmlns:p="http://schemas.openxmlformats.org/presentationml/2006/main">
  <p:tag name="AS_UNIQUEID" val="3917"/>
</p:tagLst>
</file>

<file path=ppt/tags/tag185.xml><?xml version="1.0" encoding="utf-8"?>
<p:tagLst xmlns:p="http://schemas.openxmlformats.org/presentationml/2006/main">
  <p:tag name="AS_UNIQUEID" val="3171"/>
</p:tagLst>
</file>

<file path=ppt/tags/tag186.xml><?xml version="1.0" encoding="utf-8"?>
<p:tagLst xmlns:p="http://schemas.openxmlformats.org/presentationml/2006/main">
  <p:tag name="AS_UNIQUEID" val="3172"/>
</p:tagLst>
</file>

<file path=ppt/tags/tag187.xml><?xml version="1.0" encoding="utf-8"?>
<p:tagLst xmlns:p="http://schemas.openxmlformats.org/presentationml/2006/main">
  <p:tag name="AS_UNIQUEID" val="3173"/>
</p:tagLst>
</file>

<file path=ppt/tags/tag188.xml><?xml version="1.0" encoding="utf-8"?>
<p:tagLst xmlns:p="http://schemas.openxmlformats.org/presentationml/2006/main">
  <p:tag name="AS_UNIQUEID" val="3174"/>
</p:tagLst>
</file>

<file path=ppt/tags/tag189.xml><?xml version="1.0" encoding="utf-8"?>
<p:tagLst xmlns:p="http://schemas.openxmlformats.org/presentationml/2006/main">
  <p:tag name="AS_UNIQUEID" val="3175"/>
</p:tagLst>
</file>

<file path=ppt/tags/tag190.xml><?xml version="1.0" encoding="utf-8"?>
<p:tagLst xmlns:p="http://schemas.openxmlformats.org/presentationml/2006/main">
  <p:tag name="AS_UNIQUEID" val="3176"/>
</p:tagLst>
</file>

<file path=ppt/tags/tag191.xml><?xml version="1.0" encoding="utf-8"?>
<p:tagLst xmlns:p="http://schemas.openxmlformats.org/presentationml/2006/main">
  <p:tag name="AS_UNIQUEID" val="3918"/>
</p:tagLst>
</file>

<file path=ppt/tags/tag192.xml><?xml version="1.0" encoding="utf-8"?>
<p:tagLst xmlns:p="http://schemas.openxmlformats.org/presentationml/2006/main">
  <p:tag name="AS_UNIQUEID" val="3178"/>
</p:tagLst>
</file>

<file path=ppt/tags/tag193.xml><?xml version="1.0" encoding="utf-8"?>
<p:tagLst xmlns:p="http://schemas.openxmlformats.org/presentationml/2006/main">
  <p:tag name="AS_UNIQUEID" val="3179"/>
</p:tagLst>
</file>

<file path=ppt/tags/tag194.xml><?xml version="1.0" encoding="utf-8"?>
<p:tagLst xmlns:p="http://schemas.openxmlformats.org/presentationml/2006/main">
  <p:tag name="AS_UNIQUEID" val="3180"/>
</p:tagLst>
</file>

<file path=ppt/tags/tag195.xml><?xml version="1.0" encoding="utf-8"?>
<p:tagLst xmlns:p="http://schemas.openxmlformats.org/presentationml/2006/main">
  <p:tag name="AS_UNIQUEID" val="3181"/>
</p:tagLst>
</file>

<file path=ppt/tags/tag196.xml><?xml version="1.0" encoding="utf-8"?>
<p:tagLst xmlns:p="http://schemas.openxmlformats.org/presentationml/2006/main">
  <p:tag name="AS_UNIQUEID" val="3182"/>
</p:tagLst>
</file>

<file path=ppt/tags/tag197.xml><?xml version="1.0" encoding="utf-8"?>
<p:tagLst xmlns:p="http://schemas.openxmlformats.org/presentationml/2006/main">
  <p:tag name="AS_UNIQUEID" val="3183"/>
</p:tagLst>
</file>

<file path=ppt/tags/tag198.xml><?xml version="1.0" encoding="utf-8"?>
<p:tagLst xmlns:p="http://schemas.openxmlformats.org/presentationml/2006/main">
  <p:tag name="AS_UNIQUEID" val="3184"/>
</p:tagLst>
</file>

<file path=ppt/tags/tag199.xml><?xml version="1.0" encoding="utf-8"?>
<p:tagLst xmlns:p="http://schemas.openxmlformats.org/presentationml/2006/main">
  <p:tag name="AS_UNIQUEID" val="3185"/>
</p:tagLst>
</file>

<file path=ppt/tags/tag200.xml><?xml version="1.0" encoding="utf-8"?>
<p:tagLst xmlns:p="http://schemas.openxmlformats.org/presentationml/2006/main">
  <p:tag name="AS_UNIQUEID" val="3919"/>
</p:tagLst>
</file>

<file path=ppt/tags/tag201.xml><?xml version="1.0" encoding="utf-8"?>
<p:tagLst xmlns:p="http://schemas.openxmlformats.org/presentationml/2006/main">
  <p:tag name="AS_UNIQUEID" val="3187"/>
</p:tagLst>
</file>

<file path=ppt/tags/tag202.xml><?xml version="1.0" encoding="utf-8"?>
<p:tagLst xmlns:p="http://schemas.openxmlformats.org/presentationml/2006/main">
  <p:tag name="AS_UNIQUEID" val="3188"/>
</p:tagLst>
</file>

<file path=ppt/tags/tag203.xml><?xml version="1.0" encoding="utf-8"?>
<p:tagLst xmlns:p="http://schemas.openxmlformats.org/presentationml/2006/main">
  <p:tag name="AS_UNIQUEID" val="3189"/>
</p:tagLst>
</file>

<file path=ppt/tags/tag204.xml><?xml version="1.0" encoding="utf-8"?>
<p:tagLst xmlns:p="http://schemas.openxmlformats.org/presentationml/2006/main">
  <p:tag name="AS_UNIQUEID" val="3190"/>
</p:tagLst>
</file>

<file path=ppt/tags/tag205.xml><?xml version="1.0" encoding="utf-8"?>
<p:tagLst xmlns:p="http://schemas.openxmlformats.org/presentationml/2006/main">
  <p:tag name="AS_UNIQUEID" val="3920"/>
</p:tagLst>
</file>

<file path=ppt/tags/tag206.xml><?xml version="1.0" encoding="utf-8"?>
<p:tagLst xmlns:p="http://schemas.openxmlformats.org/presentationml/2006/main">
  <p:tag name="AS_UNIQUEID" val="3192"/>
</p:tagLst>
</file>

<file path=ppt/tags/tag207.xml><?xml version="1.0" encoding="utf-8"?>
<p:tagLst xmlns:p="http://schemas.openxmlformats.org/presentationml/2006/main">
  <p:tag name="AS_UNIQUEID" val="3193"/>
</p:tagLst>
</file>

<file path=ppt/tags/tag208.xml><?xml version="1.0" encoding="utf-8"?>
<p:tagLst xmlns:p="http://schemas.openxmlformats.org/presentationml/2006/main">
  <p:tag name="AS_UNIQUEID" val="3194"/>
</p:tagLst>
</file>

<file path=ppt/tags/tag209.xml><?xml version="1.0" encoding="utf-8"?>
<p:tagLst xmlns:p="http://schemas.openxmlformats.org/presentationml/2006/main">
  <p:tag name="AS_UNIQUEID" val="3921"/>
</p:tagLst>
</file>

<file path=ppt/tags/tag210.xml><?xml version="1.0" encoding="utf-8"?>
<p:tagLst xmlns:p="http://schemas.openxmlformats.org/presentationml/2006/main">
  <p:tag name="AS_UNIQUEID" val="3196"/>
</p:tagLst>
</file>

<file path=ppt/tags/tag211.xml><?xml version="1.0" encoding="utf-8"?>
<p:tagLst xmlns:p="http://schemas.openxmlformats.org/presentationml/2006/main">
  <p:tag name="AS_UNIQUEID" val="3197"/>
</p:tagLst>
</file>

<file path=ppt/tags/tag212.xml><?xml version="1.0" encoding="utf-8"?>
<p:tagLst xmlns:p="http://schemas.openxmlformats.org/presentationml/2006/main">
  <p:tag name="AS_UNIQUEID" val="3198"/>
</p:tagLst>
</file>

<file path=ppt/tags/tag213.xml><?xml version="1.0" encoding="utf-8"?>
<p:tagLst xmlns:p="http://schemas.openxmlformats.org/presentationml/2006/main">
  <p:tag name="AS_UNIQUEID" val="3199"/>
</p:tagLst>
</file>

<file path=ppt/tags/tag214.xml><?xml version="1.0" encoding="utf-8"?>
<p:tagLst xmlns:p="http://schemas.openxmlformats.org/presentationml/2006/main">
  <p:tag name="AS_UNIQUEID" val="3200"/>
</p:tagLst>
</file>

<file path=ppt/tags/tag215.xml><?xml version="1.0" encoding="utf-8"?>
<p:tagLst xmlns:p="http://schemas.openxmlformats.org/presentationml/2006/main">
  <p:tag name="AS_UNIQUEID" val="3201"/>
</p:tagLst>
</file>

<file path=ppt/tags/tag216.xml><?xml version="1.0" encoding="utf-8"?>
<p:tagLst xmlns:p="http://schemas.openxmlformats.org/presentationml/2006/main">
  <p:tag name="AS_UNIQUEID" val="3922"/>
</p:tagLst>
</file>

<file path=ppt/tags/tag217.xml><?xml version="1.0" encoding="utf-8"?>
<p:tagLst xmlns:p="http://schemas.openxmlformats.org/presentationml/2006/main">
  <p:tag name="AS_UNIQUEID" val="3203"/>
</p:tagLst>
</file>

<file path=ppt/tags/tag218.xml><?xml version="1.0" encoding="utf-8"?>
<p:tagLst xmlns:p="http://schemas.openxmlformats.org/presentationml/2006/main">
  <p:tag name="AS_UNIQUEID" val="3204"/>
</p:tagLst>
</file>

<file path=ppt/tags/tag219.xml><?xml version="1.0" encoding="utf-8"?>
<p:tagLst xmlns:p="http://schemas.openxmlformats.org/presentationml/2006/main">
  <p:tag name="AS_UNIQUEID" val="3205"/>
</p:tagLst>
</file>

<file path=ppt/tags/tag220.xml><?xml version="1.0" encoding="utf-8"?>
<p:tagLst xmlns:p="http://schemas.openxmlformats.org/presentationml/2006/main">
  <p:tag name="AS_UNIQUEID" val="3206"/>
</p:tagLst>
</file>

<file path=ppt/tags/tag221.xml><?xml version="1.0" encoding="utf-8"?>
<p:tagLst xmlns:p="http://schemas.openxmlformats.org/presentationml/2006/main">
  <p:tag name="AS_UNIQUEID" val="3207"/>
</p:tagLst>
</file>

<file path=ppt/tags/tag222.xml><?xml version="1.0" encoding="utf-8"?>
<p:tagLst xmlns:p="http://schemas.openxmlformats.org/presentationml/2006/main">
  <p:tag name="AS_UNIQUEID" val="3208"/>
</p:tagLst>
</file>

<file path=ppt/tags/tag223.xml><?xml version="1.0" encoding="utf-8"?>
<p:tagLst xmlns:p="http://schemas.openxmlformats.org/presentationml/2006/main">
  <p:tag name="AS_UNIQUEID" val="3923"/>
</p:tagLst>
</file>

<file path=ppt/tags/tag224.xml><?xml version="1.0" encoding="utf-8"?>
<p:tagLst xmlns:p="http://schemas.openxmlformats.org/presentationml/2006/main">
  <p:tag name="AS_UNIQUEID" val="3210"/>
</p:tagLst>
</file>

<file path=ppt/tags/tag225.xml><?xml version="1.0" encoding="utf-8"?>
<p:tagLst xmlns:p="http://schemas.openxmlformats.org/presentationml/2006/main">
  <p:tag name="AS_UNIQUEID" val="3211"/>
</p:tagLst>
</file>

<file path=ppt/tags/tag226.xml><?xml version="1.0" encoding="utf-8"?>
<p:tagLst xmlns:p="http://schemas.openxmlformats.org/presentationml/2006/main">
  <p:tag name="AS_UNIQUEID" val="3212"/>
</p:tagLst>
</file>

<file path=ppt/tags/tag227.xml><?xml version="1.0" encoding="utf-8"?>
<p:tagLst xmlns:p="http://schemas.openxmlformats.org/presentationml/2006/main">
  <p:tag name="AS_UNIQUEID" val="3213"/>
</p:tagLst>
</file>

<file path=ppt/tags/tag228.xml><?xml version="1.0" encoding="utf-8"?>
<p:tagLst xmlns:p="http://schemas.openxmlformats.org/presentationml/2006/main">
  <p:tag name="AS_UNIQUEID" val="3214"/>
</p:tagLst>
</file>

<file path=ppt/tags/tag229.xml><?xml version="1.0" encoding="utf-8"?>
<p:tagLst xmlns:p="http://schemas.openxmlformats.org/presentationml/2006/main">
  <p:tag name="AS_UNIQUEID" val="3924"/>
</p:tagLst>
</file>

<file path=ppt/tags/tag230.xml><?xml version="1.0" encoding="utf-8"?>
<p:tagLst xmlns:p="http://schemas.openxmlformats.org/presentationml/2006/main">
  <p:tag name="AS_UNIQUEID" val="3216"/>
</p:tagLst>
</file>

<file path=ppt/tags/tag231.xml><?xml version="1.0" encoding="utf-8"?>
<p:tagLst xmlns:p="http://schemas.openxmlformats.org/presentationml/2006/main">
  <p:tag name="AS_UNIQUEID" val="3217"/>
</p:tagLst>
</file>

<file path=ppt/tags/tag232.xml><?xml version="1.0" encoding="utf-8"?>
<p:tagLst xmlns:p="http://schemas.openxmlformats.org/presentationml/2006/main">
  <p:tag name="AS_UNIQUEID" val="3218"/>
</p:tagLst>
</file>

<file path=ppt/tags/tag233.xml><?xml version="1.0" encoding="utf-8"?>
<p:tagLst xmlns:p="http://schemas.openxmlformats.org/presentationml/2006/main">
  <p:tag name="AS_UNIQUEID" val="3219"/>
</p:tagLst>
</file>

<file path=ppt/tags/tag234.xml><?xml version="1.0" encoding="utf-8"?>
<p:tagLst xmlns:p="http://schemas.openxmlformats.org/presentationml/2006/main">
  <p:tag name="AS_UNIQUEID" val="3220"/>
</p:tagLst>
</file>

<file path=ppt/tags/tag235.xml><?xml version="1.0" encoding="utf-8"?>
<p:tagLst xmlns:p="http://schemas.openxmlformats.org/presentationml/2006/main">
  <p:tag name="AS_UNIQUEID" val="3925"/>
</p:tagLst>
</file>

<file path=ppt/tags/tag236.xml><?xml version="1.0" encoding="utf-8"?>
<p:tagLst xmlns:p="http://schemas.openxmlformats.org/presentationml/2006/main">
  <p:tag name="AS_UNIQUEID" val="3926"/>
</p:tagLst>
</file>

<file path=ppt/tags/tag237.xml><?xml version="1.0" encoding="utf-8"?>
<p:tagLst xmlns:p="http://schemas.openxmlformats.org/presentationml/2006/main">
  <p:tag name="AS_UNIQUEID" val="3670"/>
</p:tagLst>
</file>

<file path=ppt/tags/tag238.xml><?xml version="1.0" encoding="utf-8"?>
<p:tagLst xmlns:p="http://schemas.openxmlformats.org/presentationml/2006/main">
  <p:tag name="AS_UNIQUEID" val="3671"/>
</p:tagLst>
</file>

<file path=ppt/tags/tag239.xml><?xml version="1.0" encoding="utf-8"?>
<p:tagLst xmlns:p="http://schemas.openxmlformats.org/presentationml/2006/main">
  <p:tag name="AS_UNIQUEID" val="3672"/>
</p:tagLst>
</file>

<file path=ppt/tags/tag240.xml><?xml version="1.0" encoding="utf-8"?>
<p:tagLst xmlns:p="http://schemas.openxmlformats.org/presentationml/2006/main">
  <p:tag name="AS_UNIQUEID" val="3673"/>
</p:tagLst>
</file>

<file path=ppt/tags/tag241.xml><?xml version="1.0" encoding="utf-8"?>
<p:tagLst xmlns:p="http://schemas.openxmlformats.org/presentationml/2006/main">
  <p:tag name="AS_UNIQUEID" val="3927"/>
</p:tagLst>
</file>

<file path=ppt/tags/tag242.xml><?xml version="1.0" encoding="utf-8"?>
<p:tagLst xmlns:p="http://schemas.openxmlformats.org/presentationml/2006/main">
  <p:tag name="AS_UNIQUEID" val="3226"/>
</p:tagLst>
</file>

<file path=ppt/tags/tag243.xml><?xml version="1.0" encoding="utf-8"?>
<p:tagLst xmlns:p="http://schemas.openxmlformats.org/presentationml/2006/main">
  <p:tag name="AS_UNIQUEID" val="3227"/>
</p:tagLst>
</file>

<file path=ppt/tags/tag244.xml><?xml version="1.0" encoding="utf-8"?>
<p:tagLst xmlns:p="http://schemas.openxmlformats.org/presentationml/2006/main">
  <p:tag name="AS_UNIQUEID" val="3228"/>
</p:tagLst>
</file>

<file path=ppt/tags/tag245.xml><?xml version="1.0" encoding="utf-8"?>
<p:tagLst xmlns:p="http://schemas.openxmlformats.org/presentationml/2006/main">
  <p:tag name="AS_UNIQUEID" val="3229"/>
</p:tagLst>
</file>

<file path=ppt/tags/tag246.xml><?xml version="1.0" encoding="utf-8"?>
<p:tagLst xmlns:p="http://schemas.openxmlformats.org/presentationml/2006/main">
  <p:tag name="AS_UNIQUEID" val="3230"/>
</p:tagLst>
</file>

<file path=ppt/tags/tag247.xml><?xml version="1.0" encoding="utf-8"?>
<p:tagLst xmlns:p="http://schemas.openxmlformats.org/presentationml/2006/main">
  <p:tag name="AS_UNIQUEID" val="3675"/>
</p:tagLst>
</file>

<file path=ppt/tags/tag248.xml><?xml version="1.0" encoding="utf-8"?>
<p:tagLst xmlns:p="http://schemas.openxmlformats.org/presentationml/2006/main">
  <p:tag name="AS_UNIQUEID" val="3928"/>
</p:tagLst>
</file>

<file path=ppt/tags/tag249.xml><?xml version="1.0" encoding="utf-8"?>
<p:tagLst xmlns:p="http://schemas.openxmlformats.org/presentationml/2006/main">
  <p:tag name="AS_UNIQUEID" val="3944"/>
</p:tagLst>
</file>

<file path=ppt/tags/tag250.xml><?xml version="1.0" encoding="utf-8"?>
<p:tagLst xmlns:p="http://schemas.openxmlformats.org/presentationml/2006/main">
  <p:tag name="AS_UNIQUEID" val="3320"/>
</p:tagLst>
</file>

<file path=ppt/tags/tag251.xml><?xml version="1.0" encoding="utf-8"?>
<p:tagLst xmlns:p="http://schemas.openxmlformats.org/presentationml/2006/main">
  <p:tag name="AS_UNIQUEID" val="3321"/>
</p:tagLst>
</file>

<file path=ppt/tags/tag252.xml><?xml version="1.0" encoding="utf-8"?>
<p:tagLst xmlns:p="http://schemas.openxmlformats.org/presentationml/2006/main">
  <p:tag name="AS_UNIQUEID" val="3322"/>
</p:tagLst>
</file>

<file path=ppt/tags/tag253.xml><?xml version="1.0" encoding="utf-8"?>
<p:tagLst xmlns:p="http://schemas.openxmlformats.org/presentationml/2006/main">
  <p:tag name="AS_UNIQUEID" val="3323"/>
</p:tagLst>
</file>

<file path=ppt/tags/tag254.xml><?xml version="1.0" encoding="utf-8"?>
<p:tagLst xmlns:p="http://schemas.openxmlformats.org/presentationml/2006/main">
  <p:tag name="AS_UNIQUEID" val="3324"/>
</p:tagLst>
</file>

<file path=ppt/tags/tag255.xml><?xml version="1.0" encoding="utf-8"?>
<p:tagLst xmlns:p="http://schemas.openxmlformats.org/presentationml/2006/main">
  <p:tag name="AS_UNIQUEID" val="3325"/>
</p:tagLst>
</file>

<file path=ppt/tags/tag256.xml><?xml version="1.0" encoding="utf-8"?>
<p:tagLst xmlns:p="http://schemas.openxmlformats.org/presentationml/2006/main">
  <p:tag name="AS_UNIQUEID" val="3945"/>
</p:tagLst>
</file>

<file path=ppt/tags/tag257.xml><?xml version="1.0" encoding="utf-8"?>
<p:tagLst xmlns:p="http://schemas.openxmlformats.org/presentationml/2006/main">
  <p:tag name="AS_UNIQUEID" val="3334"/>
</p:tagLst>
</file>

<file path=ppt/tags/tag258.xml><?xml version="1.0" encoding="utf-8"?>
<p:tagLst xmlns:p="http://schemas.openxmlformats.org/presentationml/2006/main">
  <p:tag name="AS_UNIQUEID" val="3946"/>
</p:tagLst>
</file>

<file path=ppt/tags/tag259.xml><?xml version="1.0" encoding="utf-8"?>
<p:tagLst xmlns:p="http://schemas.openxmlformats.org/presentationml/2006/main">
  <p:tag name="AS_UNIQUEID" val="3947"/>
</p:tagLst>
</file>

<file path=ppt/tags/tag260.xml><?xml version="1.0" encoding="utf-8"?>
<p:tagLst xmlns:p="http://schemas.openxmlformats.org/presentationml/2006/main">
  <p:tag name="AS_UNIQUEID" val="3948"/>
</p:tagLst>
</file>

<file path=ppt/tags/tag2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62.xml><?xml version="1.0" encoding="utf-8"?>
<p:tagLst xmlns:p="http://schemas.openxmlformats.org/presentationml/2006/main">
  <p:tag name="AS_UNIQUEID" val="3949"/>
</p:tagLst>
</file>

<file path=ppt/tags/tag263.xml><?xml version="1.0" encoding="utf-8"?>
<p:tagLst xmlns:p="http://schemas.openxmlformats.org/presentationml/2006/main">
  <p:tag name="AS_UNIQUEID" val="3950"/>
</p:tagLst>
</file>

<file path=ppt/tags/tag264.xml><?xml version="1.0" encoding="utf-8"?>
<p:tagLst xmlns:p="http://schemas.openxmlformats.org/presentationml/2006/main">
  <p:tag name="AS_UNIQUEID" val="3951"/>
</p:tagLst>
</file>

<file path=ppt/tags/tag265.xml><?xml version="1.0" encoding="utf-8"?>
<p:tagLst xmlns:p="http://schemas.openxmlformats.org/presentationml/2006/main">
  <p:tag name="AS_UNIQUEID" val="3952"/>
</p:tagLst>
</file>

<file path=ppt/tags/tag266.xml><?xml version="1.0" encoding="utf-8"?>
<p:tagLst xmlns:p="http://schemas.openxmlformats.org/presentationml/2006/main">
  <p:tag name="AS_UNIQUEID" val="3953"/>
</p:tagLst>
</file>

<file path=ppt/tags/tag267.xml><?xml version="1.0" encoding="utf-8"?>
<p:tagLst xmlns:p="http://schemas.openxmlformats.org/presentationml/2006/main">
  <p:tag name="AS_UNIQUEID" val="3954"/>
</p:tagLst>
</file>

<file path=ppt/tags/tag268.xml><?xml version="1.0" encoding="utf-8"?>
<p:tagLst xmlns:p="http://schemas.openxmlformats.org/presentationml/2006/main">
  <p:tag name="AS_UNIQUEID" val="3955"/>
</p:tagLst>
</file>

<file path=ppt/tags/tag269.xml><?xml version="1.0" encoding="utf-8"?>
<p:tagLst xmlns:p="http://schemas.openxmlformats.org/presentationml/2006/main">
  <p:tag name="AS_UNIQUEID" val="3350"/>
</p:tagLst>
</file>

<file path=ppt/tags/tag270.xml><?xml version="1.0" encoding="utf-8"?>
<p:tagLst xmlns:p="http://schemas.openxmlformats.org/presentationml/2006/main">
  <p:tag name="AS_UNIQUEID" val="3351"/>
</p:tagLst>
</file>

<file path=ppt/tags/tag271.xml><?xml version="1.0" encoding="utf-8"?>
<p:tagLst xmlns:p="http://schemas.openxmlformats.org/presentationml/2006/main">
  <p:tag name="AS_UNIQUEID" val="3956"/>
</p:tagLst>
</file>

<file path=ppt/tags/tag272.xml><?xml version="1.0" encoding="utf-8"?>
<p:tagLst xmlns:p="http://schemas.openxmlformats.org/presentationml/2006/main">
  <p:tag name="AS_UNIQUEID" val="3353"/>
</p:tagLst>
</file>

<file path=ppt/tags/tag273.xml><?xml version="1.0" encoding="utf-8"?>
<p:tagLst xmlns:p="http://schemas.openxmlformats.org/presentationml/2006/main">
  <p:tag name="AS_UNIQUEID" val="3354"/>
</p:tagLst>
</file>

<file path=ppt/tags/tag274.xml><?xml version="1.0" encoding="utf-8"?>
<p:tagLst xmlns:p="http://schemas.openxmlformats.org/presentationml/2006/main">
  <p:tag name="AS_UNIQUEID" val="3957"/>
</p:tagLst>
</file>

<file path=ppt/tags/tag275.xml><?xml version="1.0" encoding="utf-8"?>
<p:tagLst xmlns:p="http://schemas.openxmlformats.org/presentationml/2006/main">
  <p:tag name="AS_UNIQUEID" val="3356"/>
</p:tagLst>
</file>

<file path=ppt/tags/tag276.xml><?xml version="1.0" encoding="utf-8"?>
<p:tagLst xmlns:p="http://schemas.openxmlformats.org/presentationml/2006/main">
  <p:tag name="AS_UNIQUEID" val="3357"/>
</p:tagLst>
</file>

<file path=ppt/tags/tag277.xml><?xml version="1.0" encoding="utf-8"?>
<p:tagLst xmlns:p="http://schemas.openxmlformats.org/presentationml/2006/main">
  <p:tag name="AS_UNIQUEID" val="3358"/>
</p:tagLst>
</file>

<file path=ppt/tags/tag278.xml><?xml version="1.0" encoding="utf-8"?>
<p:tagLst xmlns:p="http://schemas.openxmlformats.org/presentationml/2006/main">
  <p:tag name="AS_UNIQUEID" val="3958"/>
</p:tagLst>
</file>

<file path=ppt/tags/tag279.xml><?xml version="1.0" encoding="utf-8"?>
<p:tagLst xmlns:p="http://schemas.openxmlformats.org/presentationml/2006/main">
  <p:tag name="AS_UNIQUEID" val="2970"/>
</p:tagLst>
</file>

<file path=ppt/tags/tag280.xml><?xml version="1.0" encoding="utf-8"?>
<p:tagLst xmlns:p="http://schemas.openxmlformats.org/presentationml/2006/main">
  <p:tag name="AS_UNIQUEID" val="2971"/>
</p:tagLst>
</file>

<file path=ppt/tags/tag281.xml><?xml version="1.0" encoding="utf-8"?>
<p:tagLst xmlns:p="http://schemas.openxmlformats.org/presentationml/2006/main">
  <p:tag name="AS_UNIQUEID" val="2972"/>
</p:tagLst>
</file>

<file path=ppt/tags/tag282.xml><?xml version="1.0" encoding="utf-8"?>
<p:tagLst xmlns:p="http://schemas.openxmlformats.org/presentationml/2006/main">
  <p:tag name="AS_UNIQUEID" val="3959"/>
</p:tagLst>
</file>

<file path=ppt/tags/tag283.xml><?xml version="1.0" encoding="utf-8"?>
<p:tagLst xmlns:p="http://schemas.openxmlformats.org/presentationml/2006/main">
  <p:tag name="AS_UNIQUEID" val="2974"/>
  <p:tag name="KSO_WM_BEAUTIFY_FLAG" val="#wm#"/>
  <p:tag name="KSO_WM_TAG_VERSION" val="1.0"/>
  <p:tag name="KSO_WM_TEMPLATE_CATEGORY" val="custom"/>
  <p:tag name="KSO_WM_TEMPLATE_INDEX" val="20189055"/>
  <p:tag name="KSO_WM_UNIT_CLEAR" val="0"/>
  <p:tag name="KSO_WM_UNIT_COMPATIBLE" val="0"/>
  <p:tag name="KSO_WM_UNIT_HIGHLIGHT" val="0"/>
  <p:tag name="KSO_WM_UNIT_ID" val="custom20189055_9*f*1"/>
  <p:tag name="KSO_WM_UNIT_INDEX" val="1"/>
  <p:tag name="KSO_WM_UNIT_LAYERLEVEL" val="1"/>
  <p:tag name="KSO_WM_UNIT_PRESET_TEXT" val="单击此处输入文本内容，单击此处输入文本内容，单击此处输入文本内容，单击此处输入文本内容，单击此处输入文本内容，单击此处输入文本内容，单击此处输入文本内容，单击此处输入文本内容，单击此处输入文本内容，单击此处输入文本内容， 单击此处输入文本内容，单击此处输入文本内容， 单击此处输入文本内容， 单击此处输入文本内容，单击此处输入文本内容"/>
  <p:tag name="KSO_WM_UNIT_TYPE" val="f"/>
  <p:tag name="KSO_WM_UNIT_VALUE" val="182"/>
</p:tagLst>
</file>

<file path=ppt/tags/tag284.xml><?xml version="1.0" encoding="utf-8"?>
<p:tagLst xmlns:p="http://schemas.openxmlformats.org/presentationml/2006/main">
  <p:tag name="AS_UNIQUEID" val="2975"/>
  <p:tag name="KSO_WM_BEAUTIFY_FLAG" val="#wm#"/>
  <p:tag name="KSO_WM_TAG_VERSION" val="1.0"/>
  <p:tag name="KSO_WM_TEMPLATE_CATEGORY" val="custom"/>
  <p:tag name="KSO_WM_TEMPLATE_INDEX" val="20189055"/>
  <p:tag name="KSO_WM_UNIT_CLEAR" val="0"/>
  <p:tag name="KSO_WM_UNIT_COMPATIBLE" val="0"/>
  <p:tag name="KSO_WM_UNIT_HIGHLIGHT" val="0"/>
  <p:tag name="KSO_WM_UNIT_ID" val="custom20189055_9*a*1"/>
  <p:tag name="KSO_WM_UNIT_INDEX" val="1"/>
  <p:tag name="KSO_WM_UNIT_ISCONTENTSTITLE" val="0"/>
  <p:tag name="KSO_WM_UNIT_LAYERLEVEL" val="1"/>
  <p:tag name="KSO_WM_UNIT_PRESET_TEXT" val="输入标题"/>
  <p:tag name="KSO_WM_UNIT_TYPE" val="a"/>
  <p:tag name="KSO_WM_UNIT_VALUE" val="13"/>
</p:tagLst>
</file>

<file path=ppt/tags/tag285.xml><?xml version="1.0" encoding="utf-8"?>
<p:tagLst xmlns:p="http://schemas.openxmlformats.org/presentationml/2006/main">
  <p:tag name="AS_UNIQUEID" val="2273"/>
</p:tagLst>
</file>

<file path=ppt/tags/tag286.xml><?xml version="1.0" encoding="utf-8"?>
<p:tagLst xmlns:p="http://schemas.openxmlformats.org/presentationml/2006/main">
  <p:tag name="AS_UNIQUEID" val="2976"/>
</p:tagLst>
</file>

<file path=ppt/tags/tag287.xml><?xml version="1.0" encoding="utf-8"?>
<p:tagLst xmlns:p="http://schemas.openxmlformats.org/presentationml/2006/main">
  <p:tag name="AS_UNIQUEID" val="2977"/>
</p:tagLst>
</file>

<file path=ppt/tags/tag288.xml><?xml version="1.0" encoding="utf-8"?>
<p:tagLst xmlns:p="http://schemas.openxmlformats.org/presentationml/2006/main">
  <p:tag name="AS_UNIQUEID" val="2978"/>
</p:tagLst>
</file>

<file path=ppt/tags/tag289.xml><?xml version="1.0" encoding="utf-8"?>
<p:tagLst xmlns:p="http://schemas.openxmlformats.org/presentationml/2006/main">
  <p:tag name="AS_UNIQUEID" val="2979"/>
</p:tagLst>
</file>

<file path=ppt/tags/tag290.xml><?xml version="1.0" encoding="utf-8"?>
<p:tagLst xmlns:p="http://schemas.openxmlformats.org/presentationml/2006/main">
  <p:tag name="AS_UNIQUEID" val="2980"/>
</p:tagLst>
</file>

<file path=ppt/tags/tag291.xml><?xml version="1.0" encoding="utf-8"?>
<p:tagLst xmlns:p="http://schemas.openxmlformats.org/presentationml/2006/main">
  <p:tag name="AS_UNIQUEID" val="2981"/>
</p:tagLst>
</file>

<file path=ppt/tags/tag292.xml><?xml version="1.0" encoding="utf-8"?>
<p:tagLst xmlns:p="http://schemas.openxmlformats.org/presentationml/2006/main">
  <p:tag name="KSO_WM_BEAUTIFY_FLAG" val="#wm#"/>
  <p:tag name="KSO_WM_COMBINE_RELATE_SLIDE_ID" val="background20185116_9"/>
  <p:tag name="KSO_WM_SLIDE_ID" val="custom20189055_9"/>
  <p:tag name="KSO_WM_SLIDE_INDEX" val="9"/>
  <p:tag name="KSO_WM_SLIDE_ITEM_CNT" val="1"/>
  <p:tag name="KSO_WM_SLIDE_LAYOUT" val="a_f"/>
  <p:tag name="KSO_WM_SLIDE_LAYOUT_CNT" val="1_1"/>
  <p:tag name="KSO_WM_SLIDE_POSITION" val="119*162"/>
  <p:tag name="KSO_WM_SLIDE_SIZE" val="438*210"/>
  <p:tag name="KSO_WM_SLIDE_SUBTYPE" val="pureTxt"/>
  <p:tag name="KSO_WM_SLIDE_TYPE" val="text"/>
  <p:tag name="KSO_WM_TAG_VERSION" val="1.0"/>
  <p:tag name="KSO_WM_TEMPLATE_CATEGORY" val="custom"/>
  <p:tag name="KSO_WM_TEMPLATE_INDEX" val="20189055"/>
  <p:tag name="KSO_WM_TEMPLATE_SUBCATEGORY" val="combine"/>
</p:tagLst>
</file>

<file path=ppt/tags/tag293.xml><?xml version="1.0" encoding="utf-8"?>
<p:tagLst xmlns:p="http://schemas.openxmlformats.org/presentationml/2006/main">
  <p:tag name="AS_UNIQUEID" val="3960"/>
</p:tagLst>
</file>

<file path=ppt/tags/tag294.xml><?xml version="1.0" encoding="utf-8"?>
<p:tagLst xmlns:p="http://schemas.openxmlformats.org/presentationml/2006/main">
  <p:tag name="AS_UNIQUEID" val="2278"/>
</p:tagLst>
</file>

<file path=ppt/tags/tag295.xml><?xml version="1.0" encoding="utf-8"?>
<p:tagLst xmlns:p="http://schemas.openxmlformats.org/presentationml/2006/main">
  <p:tag name="AS_UNIQUEID" val="2279"/>
</p:tagLst>
</file>

<file path=ppt/tags/tag296.xml><?xml version="1.0" encoding="utf-8"?>
<p:tagLst xmlns:p="http://schemas.openxmlformats.org/presentationml/2006/main">
  <p:tag name="AS_UNIQUEID" val="2280"/>
</p:tagLst>
</file>

<file path=ppt/tags/tag297.xml><?xml version="1.0" encoding="utf-8"?>
<p:tagLst xmlns:p="http://schemas.openxmlformats.org/presentationml/2006/main">
  <p:tag name="AS_UNIQUEID" val="3961"/>
</p:tagLst>
</file>

<file path=ppt/tags/tag298.xml><?xml version="1.0" encoding="utf-8"?>
<p:tagLst xmlns:p="http://schemas.openxmlformats.org/presentationml/2006/main">
  <p:tag name="AS_UNIQUEID" val="2282"/>
</p:tagLst>
</file>

<file path=ppt/tags/tag299.xml><?xml version="1.0" encoding="utf-8"?>
<p:tagLst xmlns:p="http://schemas.openxmlformats.org/presentationml/2006/main">
  <p:tag name="AS_UNIQUEID" val="2283"/>
</p:tagLst>
</file>

<file path=ppt/tags/tag300.xml><?xml version="1.0" encoding="utf-8"?>
<p:tagLst xmlns:p="http://schemas.openxmlformats.org/presentationml/2006/main">
  <p:tag name="AS_UNIQUEID" val="2284"/>
</p:tagLst>
</file>

<file path=ppt/tags/tag301.xml><?xml version="1.0" encoding="utf-8"?>
<p:tagLst xmlns:p="http://schemas.openxmlformats.org/presentationml/2006/main">
  <p:tag name="AS_UNIQUEID" val="3962"/>
</p:tagLst>
</file>

<file path=ppt/tags/tag302.xml><?xml version="1.0" encoding="utf-8"?>
<p:tagLst xmlns:p="http://schemas.openxmlformats.org/presentationml/2006/main">
  <p:tag name="AS_UNIQUEID" val="2286"/>
</p:tagLst>
</file>

<file path=ppt/tags/tag303.xml><?xml version="1.0" encoding="utf-8"?>
<p:tagLst xmlns:p="http://schemas.openxmlformats.org/presentationml/2006/main">
  <p:tag name="AS_UNIQUEID" val="2287"/>
</p:tagLst>
</file>

<file path=ppt/tags/tag304.xml><?xml version="1.0" encoding="utf-8"?>
<p:tagLst xmlns:p="http://schemas.openxmlformats.org/presentationml/2006/main">
  <p:tag name="AS_UNIQUEID" val="2288"/>
</p:tagLst>
</file>

<file path=ppt/tags/tag305.xml><?xml version="1.0" encoding="utf-8"?>
<p:tagLst xmlns:p="http://schemas.openxmlformats.org/presentationml/2006/main">
  <p:tag name="AS_UNIQUEID" val="3963"/>
</p:tagLst>
</file>

<file path=ppt/tags/tag306.xml><?xml version="1.0" encoding="utf-8"?>
<p:tagLst xmlns:p="http://schemas.openxmlformats.org/presentationml/2006/main">
  <p:tag name="AS_UNIQUEID" val="2290"/>
</p:tagLst>
</file>

<file path=ppt/tags/tag307.xml><?xml version="1.0" encoding="utf-8"?>
<p:tagLst xmlns:p="http://schemas.openxmlformats.org/presentationml/2006/main">
  <p:tag name="AS_UNIQUEID" val="2291"/>
</p:tagLst>
</file>

<file path=ppt/tags/tag308.xml><?xml version="1.0" encoding="utf-8"?>
<p:tagLst xmlns:p="http://schemas.openxmlformats.org/presentationml/2006/main">
  <p:tag name="AS_UNIQUEID" val="2292"/>
</p:tagLst>
</file>

<file path=ppt/tags/tag309.xml><?xml version="1.0" encoding="utf-8"?>
<p:tagLst xmlns:p="http://schemas.openxmlformats.org/presentationml/2006/main">
  <p:tag name="AS_UNIQUEID" val="3964"/>
</p:tagLst>
</file>

<file path=ppt/tags/tag310.xml><?xml version="1.0" encoding="utf-8"?>
<p:tagLst xmlns:p="http://schemas.openxmlformats.org/presentationml/2006/main">
  <p:tag name="AS_UNIQUEID" val="2987"/>
</p:tagLst>
</file>

<file path=ppt/tags/tag311.xml><?xml version="1.0" encoding="utf-8"?>
<p:tagLst xmlns:p="http://schemas.openxmlformats.org/presentationml/2006/main">
  <p:tag name="AS_UNIQUEID" val="2988"/>
</p:tagLst>
</file>

<file path=ppt/tags/tag312.xml><?xml version="1.0" encoding="utf-8"?>
<p:tagLst xmlns:p="http://schemas.openxmlformats.org/presentationml/2006/main">
  <p:tag name="AS_UNIQUEID" val="2989"/>
</p:tagLst>
</file>

<file path=ppt/tags/tag313.xml><?xml version="1.0" encoding="utf-8"?>
<p:tagLst xmlns:p="http://schemas.openxmlformats.org/presentationml/2006/main">
  <p:tag name="AS_UNIQUEID" val="3965"/>
</p:tagLst>
</file>

<file path=ppt/tags/tag314.xml><?xml version="1.0" encoding="utf-8"?>
<p:tagLst xmlns:p="http://schemas.openxmlformats.org/presentationml/2006/main">
  <p:tag name="AS_UNIQUEID" val="2991"/>
  <p:tag name="KSO_WM_BEAUTIFY_FLAG" val="#wm#"/>
  <p:tag name="KSO_WM_TAG_VERSION" val="1.0"/>
  <p:tag name="KSO_WM_TEMPLATE_CATEGORY" val="custom"/>
  <p:tag name="KSO_WM_TEMPLATE_INDEX" val="20189055"/>
  <p:tag name="KSO_WM_UNIT_ID" val="custom20189055_9*i*0"/>
  <p:tag name="KSO_WM_UNIT_INDEX" val="0"/>
  <p:tag name="KSO_WM_UNIT_TYPE" val="i"/>
</p:tagLst>
</file>

<file path=ppt/tags/tag315.xml><?xml version="1.0" encoding="utf-8"?>
<p:tagLst xmlns:p="http://schemas.openxmlformats.org/presentationml/2006/main">
  <p:tag name="AS_UNIQUEID" val="2992"/>
  <p:tag name="KSO_WM_BEAUTIFY_FLAG" val="#wm#"/>
  <p:tag name="KSO_WM_TAG_VERSION" val="1.0"/>
  <p:tag name="KSO_WM_TEMPLATE_CATEGORY" val="custom"/>
  <p:tag name="KSO_WM_TEMPLATE_INDEX" val="20189055"/>
  <p:tag name="KSO_WM_UNIT_CLEAR" val="0"/>
  <p:tag name="KSO_WM_UNIT_COMPATIBLE" val="0"/>
  <p:tag name="KSO_WM_UNIT_HIGHLIGHT" val="0"/>
  <p:tag name="KSO_WM_UNIT_ID" val="custom20189055_9*a*1"/>
  <p:tag name="KSO_WM_UNIT_INDEX" val="1"/>
  <p:tag name="KSO_WM_UNIT_ISCONTENTSTITLE" val="0"/>
  <p:tag name="KSO_WM_UNIT_LAYERLEVEL" val="1"/>
  <p:tag name="KSO_WM_UNIT_PRESET_TEXT" val="输入标题"/>
  <p:tag name="KSO_WM_UNIT_TYPE" val="a"/>
  <p:tag name="KSO_WM_UNIT_VALUE" val="13"/>
</p:tagLst>
</file>

<file path=ppt/tags/tag316.xml><?xml version="1.0" encoding="utf-8"?>
<p:tagLst xmlns:p="http://schemas.openxmlformats.org/presentationml/2006/main">
  <p:tag name="AS_UNIQUEID" val="2993"/>
  <p:tag name="KSO_WM_BEAUTIFY_FLAG" val="#wm#"/>
  <p:tag name="KSO_WM_TAG_VERSION" val="1.0"/>
  <p:tag name="KSO_WM_TEMPLATE_CATEGORY" val="custom"/>
  <p:tag name="KSO_WM_TEMPLATE_INDEX" val="20189055"/>
  <p:tag name="KSO_WM_UNIT_ID" val="custom20189055_9*i*3"/>
  <p:tag name="KSO_WM_UNIT_INDEX" val="3"/>
  <p:tag name="KSO_WM_UNIT_TYPE" val="i"/>
</p:tagLst>
</file>

<file path=ppt/tags/tag317.xml><?xml version="1.0" encoding="utf-8"?>
<p:tagLst xmlns:p="http://schemas.openxmlformats.org/presentationml/2006/main">
  <p:tag name="AS_UNIQUEID" val="2994"/>
  <p:tag name="KSO_WM_BEAUTIFY_FLAG" val="#wm#"/>
  <p:tag name="KSO_WM_TAG_VERSION" val="1.0"/>
  <p:tag name="KSO_WM_TEMPLATE_CATEGORY" val="custom"/>
  <p:tag name="KSO_WM_TEMPLATE_INDEX" val="20189055"/>
  <p:tag name="KSO_WM_UNIT_ID" val="custom20189055_9*i*4"/>
  <p:tag name="KSO_WM_UNIT_INDEX" val="4"/>
  <p:tag name="KSO_WM_UNIT_TYPE" val="i"/>
</p:tagLst>
</file>

<file path=ppt/tags/tag318.xml><?xml version="1.0" encoding="utf-8"?>
<p:tagLst xmlns:p="http://schemas.openxmlformats.org/presentationml/2006/main">
  <p:tag name="AS_UNIQUEID" val="2995"/>
  <p:tag name="KSO_WM_BEAUTIFY_FLAG" val="#wm#"/>
  <p:tag name="KSO_WM_TAG_VERSION" val="1.0"/>
  <p:tag name="KSO_WM_TEMPLATE_CATEGORY" val="custom"/>
  <p:tag name="KSO_WM_TEMPLATE_INDEX" val="20189055"/>
  <p:tag name="KSO_WM_UNIT_CLEAR" val="0"/>
  <p:tag name="KSO_WM_UNIT_COMPATIBLE" val="0"/>
  <p:tag name="KSO_WM_UNIT_HIGHLIGHT" val="0"/>
  <p:tag name="KSO_WM_UNIT_ID" val="custom20189055_9*f*1"/>
  <p:tag name="KSO_WM_UNIT_INDEX" val="1"/>
  <p:tag name="KSO_WM_UNIT_LAYERLEVEL" val="1"/>
  <p:tag name="KSO_WM_UNIT_PRESET_TEXT" val="单击此处输入文本内容，单击此处输入文本内容，单击此处输入文本内容，单击此处输入文本内容，单击此处输入文本内容，单击此处输入文本内容，单击此处输入文本内容，单击此处输入文本内容，单击此处输入文本内容，单击此处输入文本内容， 单击此处输入文本内容，单击此处输入文本内容， 单击此处输入文本内容， 单击此处输入文本内容，单击此处输入文本内容"/>
  <p:tag name="KSO_WM_UNIT_TYPE" val="f"/>
  <p:tag name="KSO_WM_UNIT_VALUE" val="182"/>
</p:tagLst>
</file>

<file path=ppt/tags/tag319.xml><?xml version="1.0" encoding="utf-8"?>
<p:tagLst xmlns:p="http://schemas.openxmlformats.org/presentationml/2006/main">
  <p:tag name="KSO_WM_BEAUTIFY_FLAG" val="#wm#"/>
  <p:tag name="KSO_WM_COMBINE_RELATE_SLIDE_ID" val="background20185116_9"/>
  <p:tag name="KSO_WM_SLIDE_ID" val="custom20189055_9"/>
  <p:tag name="KSO_WM_SLIDE_INDEX" val="9"/>
  <p:tag name="KSO_WM_SLIDE_ITEM_CNT" val="1"/>
  <p:tag name="KSO_WM_SLIDE_LAYOUT" val="a_f"/>
  <p:tag name="KSO_WM_SLIDE_LAYOUT_CNT" val="1_1"/>
  <p:tag name="KSO_WM_SLIDE_POSITION" val="119*162"/>
  <p:tag name="KSO_WM_SLIDE_SIZE" val="438*210"/>
  <p:tag name="KSO_WM_SLIDE_SUBTYPE" val="pureTxt"/>
  <p:tag name="KSO_WM_SLIDE_TYPE" val="text"/>
  <p:tag name="KSO_WM_TAG_VERSION" val="1.0"/>
  <p:tag name="KSO_WM_TEMPLATE_CATEGORY" val="custom"/>
  <p:tag name="KSO_WM_TEMPLATE_INDEX" val="20189055"/>
  <p:tag name="KSO_WM_TEMPLATE_SUBCATEGORY" val="combine"/>
</p:tagLst>
</file>

<file path=ppt/tags/tag320.xml><?xml version="1.0" encoding="utf-8"?>
<p:tagLst xmlns:p="http://schemas.openxmlformats.org/presentationml/2006/main">
  <p:tag name="AS_UNIQUEID" val="3966"/>
</p:tagLst>
</file>

<file path=ppt/tags/tag321.xml><?xml version="1.0" encoding="utf-8"?>
<p:tagLst xmlns:p="http://schemas.openxmlformats.org/presentationml/2006/main">
  <p:tag name="AS_UNIQUEID" val="3368"/>
</p:tagLst>
</file>

<file path=ppt/tags/tag322.xml><?xml version="1.0" encoding="utf-8"?>
<p:tagLst xmlns:p="http://schemas.openxmlformats.org/presentationml/2006/main">
  <p:tag name="AS_UNIQUEID" val="3369"/>
</p:tagLst>
</file>

<file path=ppt/tags/tag323.xml><?xml version="1.0" encoding="utf-8"?>
<p:tagLst xmlns:p="http://schemas.openxmlformats.org/presentationml/2006/main">
  <p:tag name="AS_UNIQUEID" val="3370"/>
</p:tagLst>
</file>

<file path=ppt/tags/tag324.xml><?xml version="1.0" encoding="utf-8"?>
<p:tagLst xmlns:p="http://schemas.openxmlformats.org/presentationml/2006/main">
  <p:tag name="AS_UNIQUEID" val="3371"/>
</p:tagLst>
</file>

<file path=ppt/tags/tag325.xml><?xml version="1.0" encoding="utf-8"?>
<p:tagLst xmlns:p="http://schemas.openxmlformats.org/presentationml/2006/main">
  <p:tag name="AS_UNIQUEID" val="3372"/>
</p:tagLst>
</file>

<file path=ppt/tags/tag326.xml><?xml version="1.0" encoding="utf-8"?>
<p:tagLst xmlns:p="http://schemas.openxmlformats.org/presentationml/2006/main">
  <p:tag name="AS_UNIQUEID" val="3373"/>
</p:tagLst>
</file>

<file path=ppt/tags/tag327.xml><?xml version="1.0" encoding="utf-8"?>
<p:tagLst xmlns:p="http://schemas.openxmlformats.org/presentationml/2006/main">
  <p:tag name="AS_UNIQUEID" val="3374"/>
</p:tagLst>
</file>

<file path=ppt/tags/tag328.xml><?xml version="1.0" encoding="utf-8"?>
<p:tagLst xmlns:p="http://schemas.openxmlformats.org/presentationml/2006/main">
  <p:tag name="AS_UNIQUEID" val="3375"/>
</p:tagLst>
</file>

<file path=ppt/tags/tag329.xml><?xml version="1.0" encoding="utf-8"?>
<p:tagLst xmlns:p="http://schemas.openxmlformats.org/presentationml/2006/main">
  <p:tag name="AS_UNIQUEID" val="3376"/>
</p:tagLst>
</file>

<file path=ppt/tags/tag330.xml><?xml version="1.0" encoding="utf-8"?>
<p:tagLst xmlns:p="http://schemas.openxmlformats.org/presentationml/2006/main">
  <p:tag name="AS_UNIQUEID" val="3377"/>
</p:tagLst>
</file>

<file path=ppt/tags/tag331.xml><?xml version="1.0" encoding="utf-8"?>
<p:tagLst xmlns:p="http://schemas.openxmlformats.org/presentationml/2006/main">
  <p:tag name="AS_UNIQUEID" val="3378"/>
</p:tagLst>
</file>

<file path=ppt/tags/tag332.xml><?xml version="1.0" encoding="utf-8"?>
<p:tagLst xmlns:p="http://schemas.openxmlformats.org/presentationml/2006/main">
  <p:tag name="AS_UNIQUEID" val="3379"/>
</p:tagLst>
</file>

<file path=ppt/tags/tag333.xml><?xml version="1.0" encoding="utf-8"?>
<p:tagLst xmlns:p="http://schemas.openxmlformats.org/presentationml/2006/main">
  <p:tag name="AS_UNIQUEID" val="3380"/>
</p:tagLst>
</file>

<file path=ppt/tags/tag334.xml><?xml version="1.0" encoding="utf-8"?>
<p:tagLst xmlns:p="http://schemas.openxmlformats.org/presentationml/2006/main">
  <p:tag name="AS_UNIQUEID" val="3381"/>
</p:tagLst>
</file>

<file path=ppt/tags/tag335.xml><?xml version="1.0" encoding="utf-8"?>
<p:tagLst xmlns:p="http://schemas.openxmlformats.org/presentationml/2006/main">
  <p:tag name="AS_UNIQUEID" val="3382"/>
</p:tagLst>
</file>

<file path=ppt/tags/tag336.xml><?xml version="1.0" encoding="utf-8"?>
<p:tagLst xmlns:p="http://schemas.openxmlformats.org/presentationml/2006/main">
  <p:tag name="AS_UNIQUEID" val="3383"/>
</p:tagLst>
</file>

<file path=ppt/tags/tag337.xml><?xml version="1.0" encoding="utf-8"?>
<p:tagLst xmlns:p="http://schemas.openxmlformats.org/presentationml/2006/main">
  <p:tag name="AS_UNIQUEID" val="3384"/>
</p:tagLst>
</file>

<file path=ppt/tags/tag338.xml><?xml version="1.0" encoding="utf-8"?>
<p:tagLst xmlns:p="http://schemas.openxmlformats.org/presentationml/2006/main">
  <p:tag name="AS_UNIQUEID" val="3385"/>
</p:tagLst>
</file>

<file path=ppt/tags/tag339.xml><?xml version="1.0" encoding="utf-8"?>
<p:tagLst xmlns:p="http://schemas.openxmlformats.org/presentationml/2006/main">
  <p:tag name="AS_UNIQUEID" val="3386"/>
</p:tagLst>
</file>

<file path=ppt/tags/tag340.xml><?xml version="1.0" encoding="utf-8"?>
<p:tagLst xmlns:p="http://schemas.openxmlformats.org/presentationml/2006/main">
  <p:tag name="AS_UNIQUEID" val="3387"/>
</p:tagLst>
</file>

<file path=ppt/tags/tag341.xml><?xml version="1.0" encoding="utf-8"?>
<p:tagLst xmlns:p="http://schemas.openxmlformats.org/presentationml/2006/main">
  <p:tag name="AS_UNIQUEID" val="3388"/>
</p:tagLst>
</file>

<file path=ppt/tags/tag342.xml><?xml version="1.0" encoding="utf-8"?>
<p:tagLst xmlns:p="http://schemas.openxmlformats.org/presentationml/2006/main">
  <p:tag name="AS_UNIQUEID" val="3389"/>
</p:tagLst>
</file>

<file path=ppt/tags/tag343.xml><?xml version="1.0" encoding="utf-8"?>
<p:tagLst xmlns:p="http://schemas.openxmlformats.org/presentationml/2006/main">
  <p:tag name="AS_UNIQUEID" val="3390"/>
</p:tagLst>
</file>

<file path=ppt/tags/tag344.xml><?xml version="1.0" encoding="utf-8"?>
<p:tagLst xmlns:p="http://schemas.openxmlformats.org/presentationml/2006/main">
  <p:tag name="AS_UNIQUEID" val="3391"/>
</p:tagLst>
</file>

<file path=ppt/tags/tag345.xml><?xml version="1.0" encoding="utf-8"?>
<p:tagLst xmlns:p="http://schemas.openxmlformats.org/presentationml/2006/main">
  <p:tag name="AS_UNIQUEID" val="3967"/>
</p:tagLst>
</file>

<file path=ppt/tags/tag346.xml><?xml version="1.0" encoding="utf-8"?>
<p:tagLst xmlns:p="http://schemas.openxmlformats.org/presentationml/2006/main">
  <p:tag name="AS_UNIQUEID" val="3968"/>
</p:tagLst>
</file>

<file path=ppt/tags/tag347.xml><?xml version="1.0" encoding="utf-8"?>
<p:tagLst xmlns:p="http://schemas.openxmlformats.org/presentationml/2006/main">
  <p:tag name="AS_UNIQUEID" val="3969"/>
</p:tagLst>
</file>

<file path=ppt/tags/tag348.xml><?xml version="1.0" encoding="utf-8"?>
<p:tagLst xmlns:p="http://schemas.openxmlformats.org/presentationml/2006/main">
  <p:tag name="AS_UNIQUEID" val="3970"/>
</p:tagLst>
</file>

<file path=ppt/tags/tag349.xml><?xml version="1.0" encoding="utf-8"?>
<p:tagLst xmlns:p="http://schemas.openxmlformats.org/presentationml/2006/main">
  <p:tag name="AS_UNIQUEID" val="3971"/>
</p:tagLst>
</file>

<file path=ppt/tags/tag350.xml><?xml version="1.0" encoding="utf-8"?>
<p:tagLst xmlns:p="http://schemas.openxmlformats.org/presentationml/2006/main">
  <p:tag name="AS_UNIQUEID" val="3972"/>
</p:tagLst>
</file>

<file path=ppt/tags/tag351.xml><?xml version="1.0" encoding="utf-8"?>
<p:tagLst xmlns:p="http://schemas.openxmlformats.org/presentationml/2006/main">
  <p:tag name="AS_UNIQUEID" val="3973"/>
</p:tagLst>
</file>

<file path=ppt/tags/tag352.xml><?xml version="1.0" encoding="utf-8"?>
<p:tagLst xmlns:p="http://schemas.openxmlformats.org/presentationml/2006/main">
  <p:tag name="AS_UNIQUEID" val="3974"/>
</p:tagLst>
</file>

<file path=ppt/tags/tag353.xml><?xml version="1.0" encoding="utf-8"?>
<p:tagLst xmlns:p="http://schemas.openxmlformats.org/presentationml/2006/main">
  <p:tag name="AS_UNIQUEID" val="3975"/>
</p:tagLst>
</file>

<file path=ppt/tags/tag354.xml><?xml version="1.0" encoding="utf-8"?>
<p:tagLst xmlns:p="http://schemas.openxmlformats.org/presentationml/2006/main">
  <p:tag name="AS_UNIQUEID" val="3976"/>
</p:tagLst>
</file>

<file path=ppt/tags/tag355.xml><?xml version="1.0" encoding="utf-8"?>
<p:tagLst xmlns:p="http://schemas.openxmlformats.org/presentationml/2006/main">
  <p:tag name="AS_UNIQUEID" val="3977"/>
</p:tagLst>
</file>

<file path=ppt/tags/tag356.xml><?xml version="1.0" encoding="utf-8"?>
<p:tagLst xmlns:p="http://schemas.openxmlformats.org/presentationml/2006/main">
  <p:tag name="AS_UNIQUEID" val="3978"/>
</p:tagLst>
</file>

<file path=ppt/tags/tag357.xml><?xml version="1.0" encoding="utf-8"?>
<p:tagLst xmlns:p="http://schemas.openxmlformats.org/presentationml/2006/main">
  <p:tag name="AS_UNIQUEID" val="3979"/>
</p:tagLst>
</file>

<file path=ppt/tags/tag358.xml><?xml version="1.0" encoding="utf-8"?>
<p:tagLst xmlns:p="http://schemas.openxmlformats.org/presentationml/2006/main">
  <p:tag name="AS_UNIQUEID" val="3980"/>
</p:tagLst>
</file>

<file path=ppt/tags/tag359.xml><?xml version="1.0" encoding="utf-8"?>
<p:tagLst xmlns:p="http://schemas.openxmlformats.org/presentationml/2006/main">
  <p:tag name="AS_UNIQUEID" val="3981"/>
</p:tagLst>
</file>

<file path=ppt/tags/tag360.xml><?xml version="1.0" encoding="utf-8"?>
<p:tagLst xmlns:p="http://schemas.openxmlformats.org/presentationml/2006/main">
  <p:tag name="AS_UNIQUEID" val="3982"/>
</p:tagLst>
</file>

<file path=ppt/tags/tag361.xml><?xml version="1.0" encoding="utf-8"?>
<p:tagLst xmlns:p="http://schemas.openxmlformats.org/presentationml/2006/main">
  <p:tag name="AS_UNIQUEID" val="3409"/>
</p:tagLst>
</file>

<file path=ppt/tags/tag362.xml><?xml version="1.0" encoding="utf-8"?>
<p:tagLst xmlns:p="http://schemas.openxmlformats.org/presentationml/2006/main">
  <p:tag name="AS_UNIQUEID" val="3410"/>
</p:tagLst>
</file>

<file path=ppt/tags/tag363.xml><?xml version="1.0" encoding="utf-8"?>
<p:tagLst xmlns:p="http://schemas.openxmlformats.org/presentationml/2006/main">
  <p:tag name="AS_UNIQUEID" val="3983"/>
</p:tagLst>
</file>

<file path=ppt/tags/tag364.xml><?xml version="1.0" encoding="utf-8"?>
<p:tagLst xmlns:p="http://schemas.openxmlformats.org/presentationml/2006/main">
  <p:tag name="AS_UNIQUEID" val="3412"/>
</p:tagLst>
</file>

<file path=ppt/tags/tag365.xml><?xml version="1.0" encoding="utf-8"?>
<p:tagLst xmlns:p="http://schemas.openxmlformats.org/presentationml/2006/main">
  <p:tag name="AS_UNIQUEID" val="3000"/>
</p:tagLst>
</file>

<file path=ppt/tags/tag366.xml><?xml version="1.0" encoding="utf-8"?>
<p:tagLst xmlns:p="http://schemas.openxmlformats.org/presentationml/2006/main">
  <p:tag name="AS_UNIQUEID" val="3002"/>
</p:tagLst>
</file>

<file path=ppt/tags/tag367.xml><?xml version="1.0" encoding="utf-8"?>
<p:tagLst xmlns:p="http://schemas.openxmlformats.org/presentationml/2006/main">
  <p:tag name="AS_UNIQUEID" val="3984"/>
</p:tagLst>
</file>

<file path=ppt/tags/tag368.xml><?xml version="1.0" encoding="utf-8"?>
<p:tagLst xmlns:p="http://schemas.openxmlformats.org/presentationml/2006/main">
  <p:tag name="AS_UNIQUEID" val="3006"/>
</p:tagLst>
</file>

<file path=ppt/tags/tag369.xml><?xml version="1.0" encoding="utf-8"?>
<p:tagLst xmlns:p="http://schemas.openxmlformats.org/presentationml/2006/main">
  <p:tag name="AS_UNIQUEID" val="3007"/>
</p:tagLst>
</file>

<file path=ppt/tags/tag370.xml><?xml version="1.0" encoding="utf-8"?>
<p:tagLst xmlns:p="http://schemas.openxmlformats.org/presentationml/2006/main">
  <p:tag name="AS_UNIQUEID" val="3008"/>
</p:tagLst>
</file>

<file path=ppt/tags/tag371.xml><?xml version="1.0" encoding="utf-8"?>
<p:tagLst xmlns:p="http://schemas.openxmlformats.org/presentationml/2006/main">
  <p:tag name="AS_UNIQUEID" val="3985"/>
</p:tagLst>
</file>

<file path=ppt/tags/tag372.xml><?xml version="1.0" encoding="utf-8"?>
<p:tagLst xmlns:p="http://schemas.openxmlformats.org/presentationml/2006/main">
  <p:tag name="AS_UNIQUEID" val="3986"/>
</p:tagLst>
</file>

<file path=ppt/tags/tag373.xml><?xml version="1.0" encoding="utf-8"?>
<p:tagLst xmlns:p="http://schemas.openxmlformats.org/presentationml/2006/main">
  <p:tag name="AS_UNIQUEID" val="3987"/>
</p:tagLst>
</file>

<file path=ppt/tags/tag374.xml><?xml version="1.0" encoding="utf-8"?>
<p:tagLst xmlns:p="http://schemas.openxmlformats.org/presentationml/2006/main">
  <p:tag name="AS_UNIQUEID" val="3988"/>
</p:tagLst>
</file>

<file path=ppt/tags/tag375.xml><?xml version="1.0" encoding="utf-8"?>
<p:tagLst xmlns:p="http://schemas.openxmlformats.org/presentationml/2006/main">
  <p:tag name="AS_UNIQUEID" val="3989"/>
</p:tagLst>
</file>

<file path=ppt/tags/tag376.xml><?xml version="1.0" encoding="utf-8"?>
<p:tagLst xmlns:p="http://schemas.openxmlformats.org/presentationml/2006/main">
  <p:tag name="AS_UNIQUEID" val="3990"/>
</p:tagLst>
</file>

<file path=ppt/tags/tag377.xml><?xml version="1.0" encoding="utf-8"?>
<p:tagLst xmlns:p="http://schemas.openxmlformats.org/presentationml/2006/main">
  <p:tag name="AS_UNIQUEID" val="3991"/>
</p:tagLst>
</file>

<file path=ppt/tags/tag378.xml><?xml version="1.0" encoding="utf-8"?>
<p:tagLst xmlns:p="http://schemas.openxmlformats.org/presentationml/2006/main">
  <p:tag name="AS_UNIQUEID" val="3992"/>
</p:tagLst>
</file>

<file path=ppt/tags/tag379.xml><?xml version="1.0" encoding="utf-8"?>
<p:tagLst xmlns:p="http://schemas.openxmlformats.org/presentationml/2006/main">
  <p:tag name="AS_UNIQUEID" val="3993"/>
</p:tagLst>
</file>

<file path=ppt/tags/tag380.xml><?xml version="1.0" encoding="utf-8"?>
<p:tagLst xmlns:p="http://schemas.openxmlformats.org/presentationml/2006/main">
  <p:tag name="AS_UNIQUEID" val="3994"/>
</p:tagLst>
</file>

<file path=ppt/tags/tag381.xml><?xml version="1.0" encoding="utf-8"?>
<p:tagLst xmlns:p="http://schemas.openxmlformats.org/presentationml/2006/main">
  <p:tag name="AS_UNIQUEID" val="3995"/>
</p:tagLst>
</file>

<file path=ppt/tags/tag382.xml><?xml version="1.0" encoding="utf-8"?>
<p:tagLst xmlns:p="http://schemas.openxmlformats.org/presentationml/2006/main">
  <p:tag name="AS_UNIQUEID" val="3996"/>
</p:tagLst>
</file>

<file path=ppt/tags/tag383.xml><?xml version="1.0" encoding="utf-8"?>
<p:tagLst xmlns:p="http://schemas.openxmlformats.org/presentationml/2006/main">
  <p:tag name="AS_UNIQUEID" val="3997"/>
</p:tagLst>
</file>

<file path=ppt/tags/tag384.xml><?xml version="1.0" encoding="utf-8"?>
<p:tagLst xmlns:p="http://schemas.openxmlformats.org/presentationml/2006/main">
  <p:tag name="AS_UNIQUEID" val="3998"/>
</p:tagLst>
</file>

<file path=ppt/tags/tag385.xml><?xml version="1.0" encoding="utf-8"?>
<p:tagLst xmlns:p="http://schemas.openxmlformats.org/presentationml/2006/main">
  <p:tag name="AS_UNIQUEID" val="3999"/>
</p:tagLst>
</file>

<file path=ppt/tags/tag386.xml><?xml version="1.0" encoding="utf-8"?>
<p:tagLst xmlns:p="http://schemas.openxmlformats.org/presentationml/2006/main">
  <p:tag name="AS_UNIQUEID" val="4000"/>
</p:tagLst>
</file>

<file path=ppt/tags/tag387.xml><?xml version="1.0" encoding="utf-8"?>
<p:tagLst xmlns:p="http://schemas.openxmlformats.org/presentationml/2006/main">
  <p:tag name="AS_UNIQUEID" val="3427"/>
</p:tagLst>
</file>

<file path=ppt/tags/tag388.xml><?xml version="1.0" encoding="utf-8"?>
<p:tagLst xmlns:p="http://schemas.openxmlformats.org/presentationml/2006/main">
  <p:tag name="AS_UNIQUEID" val="3000"/>
</p:tagLst>
</file>

<file path=ppt/tags/tag389.xml><?xml version="1.0" encoding="utf-8"?>
<p:tagLst xmlns:p="http://schemas.openxmlformats.org/presentationml/2006/main">
  <p:tag name="AS_UNIQUEID" val="4001"/>
</p:tagLst>
</file>

<file path=ppt/tags/tag390.xml><?xml version="1.0" encoding="utf-8"?>
<p:tagLst xmlns:p="http://schemas.openxmlformats.org/presentationml/2006/main">
  <p:tag name="AS_UNIQUEID" val="3429"/>
</p:tagLst>
</file>

<file path=ppt/tags/tag391.xml><?xml version="1.0" encoding="utf-8"?>
<p:tagLst xmlns:p="http://schemas.openxmlformats.org/presentationml/2006/main">
  <p:tag name="AS_UNIQUEID" val="3000"/>
</p:tagLst>
</file>

<file path=ppt/tags/tag392.xml><?xml version="1.0" encoding="utf-8"?>
<p:tagLst xmlns:p="http://schemas.openxmlformats.org/presentationml/2006/main">
  <p:tag name="AS_UNIQUEID" val="4002"/>
</p:tagLst>
</file>

<file path=ppt/tags/tag393.xml><?xml version="1.0" encoding="utf-8"?>
<p:tagLst xmlns:p="http://schemas.openxmlformats.org/presentationml/2006/main">
  <p:tag name="AS_UNIQUEID" val="4003"/>
</p:tagLst>
</file>

<file path=ppt/tags/tag394.xml><?xml version="1.0" encoding="utf-8"?>
<p:tagLst xmlns:p="http://schemas.openxmlformats.org/presentationml/2006/main">
  <p:tag name="AS_UNIQUEID" val="4004"/>
</p:tagLst>
</file>

<file path=ppt/tags/tag395.xml><?xml version="1.0" encoding="utf-8"?>
<p:tagLst xmlns:p="http://schemas.openxmlformats.org/presentationml/2006/main">
  <p:tag name="AS_UNIQUEID" val="4005"/>
</p:tagLst>
</file>

<file path=ppt/tags/tag396.xml><?xml version="1.0" encoding="utf-8"?>
<p:tagLst xmlns:p="http://schemas.openxmlformats.org/presentationml/2006/main">
  <p:tag name="AS_UNIQUEID" val="4006"/>
</p:tagLst>
</file>

<file path=ppt/tags/tag397.xml><?xml version="1.0" encoding="utf-8"?>
<p:tagLst xmlns:p="http://schemas.openxmlformats.org/presentationml/2006/main">
  <p:tag name="AS_UNIQUEID" val="4007"/>
</p:tagLst>
</file>

<file path=ppt/tags/tag398.xml><?xml version="1.0" encoding="utf-8"?>
<p:tagLst xmlns:p="http://schemas.openxmlformats.org/presentationml/2006/main">
  <p:tag name="AS_UNIQUEID" val="4008"/>
</p:tagLst>
</file>

<file path=ppt/tags/tag399.xml><?xml version="1.0" encoding="utf-8"?>
<p:tagLst xmlns:p="http://schemas.openxmlformats.org/presentationml/2006/main">
  <p:tag name="AS_UNIQUEID" val="4009"/>
</p:tagLst>
</file>

<file path=ppt/tags/tag400.xml><?xml version="1.0" encoding="utf-8"?>
<p:tagLst xmlns:p="http://schemas.openxmlformats.org/presentationml/2006/main">
  <p:tag name="AS_UNIQUEID" val="4010"/>
</p:tagLst>
</file>

<file path=ppt/tags/tag401.xml><?xml version="1.0" encoding="utf-8"?>
<p:tagLst xmlns:p="http://schemas.openxmlformats.org/presentationml/2006/main">
  <p:tag name="AS_UNIQUEID" val="4011"/>
</p:tagLst>
</file>

<file path=ppt/tags/tag402.xml><?xml version="1.0" encoding="utf-8"?>
<p:tagLst xmlns:p="http://schemas.openxmlformats.org/presentationml/2006/main">
  <p:tag name="AS_UNIQUEID" val="4012"/>
</p:tagLst>
</file>

<file path=ppt/tags/tag403.xml><?xml version="1.0" encoding="utf-8"?>
<p:tagLst xmlns:p="http://schemas.openxmlformats.org/presentationml/2006/main">
  <p:tag name="AS_UNIQUEID" val="4013"/>
</p:tagLst>
</file>

<file path=ppt/tags/tag404.xml><?xml version="1.0" encoding="utf-8"?>
<p:tagLst xmlns:p="http://schemas.openxmlformats.org/presentationml/2006/main">
  <p:tag name="AS_UNIQUEID" val="4014"/>
</p:tagLst>
</file>

<file path=ppt/tags/tag405.xml><?xml version="1.0" encoding="utf-8"?>
<p:tagLst xmlns:p="http://schemas.openxmlformats.org/presentationml/2006/main">
  <p:tag name="AS_UNIQUEID" val="4015"/>
</p:tagLst>
</file>

<file path=ppt/tags/tag406.xml><?xml version="1.0" encoding="utf-8"?>
<p:tagLst xmlns:p="http://schemas.openxmlformats.org/presentationml/2006/main">
  <p:tag name="AS_UNIQUEID" val="3442"/>
</p:tagLst>
</file>

<file path=ppt/tags/tag407.xml><?xml version="1.0" encoding="utf-8"?>
<p:tagLst xmlns:p="http://schemas.openxmlformats.org/presentationml/2006/main">
  <p:tag name="AS_UNIQUEID" val="3443"/>
</p:tagLst>
</file>

<file path=ppt/tags/tag408.xml><?xml version="1.0" encoding="utf-8"?>
<p:tagLst xmlns:p="http://schemas.openxmlformats.org/presentationml/2006/main">
  <p:tag name="AS_UNIQUEID" val="4016"/>
</p:tagLst>
</file>

<file path=ppt/tags/tag409.xml><?xml version="1.0" encoding="utf-8"?>
<p:tagLst xmlns:p="http://schemas.openxmlformats.org/presentationml/2006/main">
  <p:tag name="AS_UNIQUEID" val="3445"/>
</p:tagLst>
</file>

<file path=ppt/tags/tag410.xml><?xml version="1.0" encoding="utf-8"?>
<p:tagLst xmlns:p="http://schemas.openxmlformats.org/presentationml/2006/main">
  <p:tag name="AS_UNIQUEID" val="3446"/>
</p:tagLst>
</file>

<file path=ppt/tags/tag411.xml><?xml version="1.0" encoding="utf-8"?>
<p:tagLst xmlns:p="http://schemas.openxmlformats.org/presentationml/2006/main">
  <p:tag name="AS_UNIQUEID" val="4017"/>
</p:tagLst>
</file>

<file path=ppt/tags/tag412.xml><?xml version="1.0" encoding="utf-8"?>
<p:tagLst xmlns:p="http://schemas.openxmlformats.org/presentationml/2006/main">
  <p:tag name="AS_UNIQUEID" val="4018"/>
</p:tagLst>
</file>

<file path=ppt/tags/tag413.xml><?xml version="1.0" encoding="utf-8"?>
<p:tagLst xmlns:p="http://schemas.openxmlformats.org/presentationml/2006/main">
  <p:tag name="AS_UNIQUEID" val="4019"/>
</p:tagLst>
</file>

<file path=ppt/tags/tag414.xml><?xml version="1.0" encoding="utf-8"?>
<p:tagLst xmlns:p="http://schemas.openxmlformats.org/presentationml/2006/main">
  <p:tag name="AS_UNIQUEID" val="4020"/>
</p:tagLst>
</file>

<file path=ppt/tags/tag415.xml><?xml version="1.0" encoding="utf-8"?>
<p:tagLst xmlns:p="http://schemas.openxmlformats.org/presentationml/2006/main">
  <p:tag name="AS_UNIQUEID" val="4021"/>
</p:tagLst>
</file>

<file path=ppt/tags/tag416.xml><?xml version="1.0" encoding="utf-8"?>
<p:tagLst xmlns:p="http://schemas.openxmlformats.org/presentationml/2006/main">
  <p:tag name="AS_UNIQUEID" val="4022"/>
</p:tagLst>
</file>

<file path=ppt/tags/tag417.xml><?xml version="1.0" encoding="utf-8"?>
<p:tagLst xmlns:p="http://schemas.openxmlformats.org/presentationml/2006/main">
  <p:tag name="AS_UNIQUEID" val="4023"/>
</p:tagLst>
</file>

<file path=ppt/tags/tag418.xml><?xml version="1.0" encoding="utf-8"?>
<p:tagLst xmlns:p="http://schemas.openxmlformats.org/presentationml/2006/main">
  <p:tag name="AS_UNIQUEID" val="4024"/>
</p:tagLst>
</file>

<file path=ppt/tags/tag419.xml><?xml version="1.0" encoding="utf-8"?>
<p:tagLst xmlns:p="http://schemas.openxmlformats.org/presentationml/2006/main">
  <p:tag name="AS_UNIQUEID" val="4025"/>
</p:tagLst>
</file>

<file path=ppt/tags/tag420.xml><?xml version="1.0" encoding="utf-8"?>
<p:tagLst xmlns:p="http://schemas.openxmlformats.org/presentationml/2006/main">
  <p:tag name="AS_UNIQUEID" val="4026"/>
</p:tagLst>
</file>

<file path=ppt/tags/tag421.xml><?xml version="1.0" encoding="utf-8"?>
<p:tagLst xmlns:p="http://schemas.openxmlformats.org/presentationml/2006/main">
  <p:tag name="AS_UNIQUEID" val="4027"/>
</p:tagLst>
</file>

<file path=ppt/tags/tag422.xml><?xml version="1.0" encoding="utf-8"?>
<p:tagLst xmlns:p="http://schemas.openxmlformats.org/presentationml/2006/main">
  <p:tag name="AS_UNIQUEID" val="4028"/>
</p:tagLst>
</file>

<file path=ppt/tags/tag423.xml><?xml version="1.0" encoding="utf-8"?>
<p:tagLst xmlns:p="http://schemas.openxmlformats.org/presentationml/2006/main">
  <p:tag name="AS_UNIQUEID" val="4029"/>
</p:tagLst>
</file>

<file path=ppt/tags/tag424.xml><?xml version="1.0" encoding="utf-8"?>
<p:tagLst xmlns:p="http://schemas.openxmlformats.org/presentationml/2006/main">
  <p:tag name="AS_UNIQUEID" val="4030"/>
</p:tagLst>
</file>

<file path=ppt/tags/tag425.xml><?xml version="1.0" encoding="utf-8"?>
<p:tagLst xmlns:p="http://schemas.openxmlformats.org/presentationml/2006/main">
  <p:tag name="AS_UNIQUEID" val="4031"/>
</p:tagLst>
</file>

<file path=ppt/tags/tag426.xml><?xml version="1.0" encoding="utf-8"?>
<p:tagLst xmlns:p="http://schemas.openxmlformats.org/presentationml/2006/main">
  <p:tag name="AS_UNIQUEID" val="4032"/>
</p:tagLst>
</file>

<file path=ppt/tags/tag427.xml><?xml version="1.0" encoding="utf-8"?>
<p:tagLst xmlns:p="http://schemas.openxmlformats.org/presentationml/2006/main">
  <p:tag name="AS_UNIQUEID" val="4033"/>
</p:tagLst>
</file>

<file path=ppt/tags/tag428.xml><?xml version="1.0" encoding="utf-8"?>
<p:tagLst xmlns:p="http://schemas.openxmlformats.org/presentationml/2006/main">
  <p:tag name="AS_UNIQUEID" val="3458"/>
</p:tagLst>
</file>

<file path=ppt/tags/tag429.xml><?xml version="1.0" encoding="utf-8"?>
<p:tagLst xmlns:p="http://schemas.openxmlformats.org/presentationml/2006/main">
  <p:tag name="AS_UNIQUEID" val="3459"/>
</p:tagLst>
</file>

<file path=ppt/tags/tag430.xml><?xml version="1.0" encoding="utf-8"?>
<p:tagLst xmlns:p="http://schemas.openxmlformats.org/presentationml/2006/main">
  <p:tag name="AS_UNIQUEID" val="4034"/>
</p:tagLst>
</file>

<file path=ppt/tags/tag431.xml><?xml version="1.0" encoding="utf-8"?>
<p:tagLst xmlns:p="http://schemas.openxmlformats.org/presentationml/2006/main">
  <p:tag name="AS_UNIQUEID" val="3461"/>
</p:tagLst>
</file>

<file path=ppt/tags/tag432.xml><?xml version="1.0" encoding="utf-8"?>
<p:tagLst xmlns:p="http://schemas.openxmlformats.org/presentationml/2006/main">
  <p:tag name="AS_UNIQUEID" val="3462"/>
</p:tagLst>
</file>

<file path=ppt/tags/tag433.xml><?xml version="1.0" encoding="utf-8"?>
<p:tagLst xmlns:p="http://schemas.openxmlformats.org/presentationml/2006/main">
  <p:tag name="AS_UNIQUEID" val="4035"/>
</p:tagLst>
</file>

<file path=ppt/tags/tag434.xml><?xml version="1.0" encoding="utf-8"?>
<p:tagLst xmlns:p="http://schemas.openxmlformats.org/presentationml/2006/main">
  <p:tag name="AS_UNIQUEID" val="4036"/>
</p:tagLst>
</file>

<file path=ppt/tags/tag435.xml><?xml version="1.0" encoding="utf-8"?>
<p:tagLst xmlns:p="http://schemas.openxmlformats.org/presentationml/2006/main">
  <p:tag name="AS_UNIQUEID" val="4037"/>
</p:tagLst>
</file>

<file path=ppt/tags/tag436.xml><?xml version="1.0" encoding="utf-8"?>
<p:tagLst xmlns:p="http://schemas.openxmlformats.org/presentationml/2006/main">
  <p:tag name="AS_UNIQUEID" val="4038"/>
</p:tagLst>
</file>

<file path=ppt/tags/tag437.xml><?xml version="1.0" encoding="utf-8"?>
<p:tagLst xmlns:p="http://schemas.openxmlformats.org/presentationml/2006/main">
  <p:tag name="AS_UNIQUEID" val="4039"/>
</p:tagLst>
</file>

<file path=ppt/tags/tag438.xml><?xml version="1.0" encoding="utf-8"?>
<p:tagLst xmlns:p="http://schemas.openxmlformats.org/presentationml/2006/main">
  <p:tag name="AS_UNIQUEID" val="4040"/>
</p:tagLst>
</file>

<file path=ppt/tags/tag439.xml><?xml version="1.0" encoding="utf-8"?>
<p:tagLst xmlns:p="http://schemas.openxmlformats.org/presentationml/2006/main">
  <p:tag name="AS_UNIQUEID" val="4041"/>
</p:tagLst>
</file>

<file path=ppt/tags/tag440.xml><?xml version="1.0" encoding="utf-8"?>
<p:tagLst xmlns:p="http://schemas.openxmlformats.org/presentationml/2006/main">
  <p:tag name="AS_UNIQUEID" val="4042"/>
</p:tagLst>
</file>

<file path=ppt/tags/tag441.xml><?xml version="1.0" encoding="utf-8"?>
<p:tagLst xmlns:p="http://schemas.openxmlformats.org/presentationml/2006/main">
  <p:tag name="AS_UNIQUEID" val="4043"/>
</p:tagLst>
</file>

<file path=ppt/tags/tag442.xml><?xml version="1.0" encoding="utf-8"?>
<p:tagLst xmlns:p="http://schemas.openxmlformats.org/presentationml/2006/main">
  <p:tag name="AS_UNIQUEID" val="4044"/>
</p:tagLst>
</file>

<file path=ppt/tags/tag443.xml><?xml version="1.0" encoding="utf-8"?>
<p:tagLst xmlns:p="http://schemas.openxmlformats.org/presentationml/2006/main">
  <p:tag name="AS_UNIQUEID" val="4045"/>
</p:tagLst>
</file>

<file path=ppt/tags/tag444.xml><?xml version="1.0" encoding="utf-8"?>
<p:tagLst xmlns:p="http://schemas.openxmlformats.org/presentationml/2006/main">
  <p:tag name="AS_UNIQUEID" val="4046"/>
</p:tagLst>
</file>

<file path=ppt/tags/tag445.xml><?xml version="1.0" encoding="utf-8"?>
<p:tagLst xmlns:p="http://schemas.openxmlformats.org/presentationml/2006/main">
  <p:tag name="AS_UNIQUEID" val="4047"/>
</p:tagLst>
</file>

<file path=ppt/tags/tag446.xml><?xml version="1.0" encoding="utf-8"?>
<p:tagLst xmlns:p="http://schemas.openxmlformats.org/presentationml/2006/main">
  <p:tag name="AS_UNIQUEID" val="4048"/>
</p:tagLst>
</file>

<file path=ppt/tags/tag447.xml><?xml version="1.0" encoding="utf-8"?>
<p:tagLst xmlns:p="http://schemas.openxmlformats.org/presentationml/2006/main">
  <p:tag name="AS_UNIQUEID" val="3475"/>
</p:tagLst>
</file>

<file path=ppt/tags/tag448.xml><?xml version="1.0" encoding="utf-8"?>
<p:tagLst xmlns:p="http://schemas.openxmlformats.org/presentationml/2006/main">
  <p:tag name="AS_UNIQUEID" val="3476"/>
</p:tagLst>
</file>

<file path=ppt/tags/tag449.xml><?xml version="1.0" encoding="utf-8"?>
<p:tagLst xmlns:p="http://schemas.openxmlformats.org/presentationml/2006/main">
  <p:tag name="AS_UNIQUEID" val="4049"/>
</p:tagLst>
</file>

<file path=ppt/tags/tag450.xml><?xml version="1.0" encoding="utf-8"?>
<p:tagLst xmlns:p="http://schemas.openxmlformats.org/presentationml/2006/main">
  <p:tag name="AS_UNIQUEID" val="3478"/>
</p:tagLst>
</file>

<file path=ppt/tags/tag451.xml><?xml version="1.0" encoding="utf-8"?>
<p:tagLst xmlns:p="http://schemas.openxmlformats.org/presentationml/2006/main">
  <p:tag name="AS_UNIQUEID" val="3479"/>
</p:tagLst>
</file>

<file path=ppt/tags/tag452.xml><?xml version="1.0" encoding="utf-8"?>
<p:tagLst xmlns:p="http://schemas.openxmlformats.org/presentationml/2006/main">
  <p:tag name="AS_UNIQUEID" val="4050"/>
</p:tagLst>
</file>

<file path=ppt/tags/tag453.xml><?xml version="1.0" encoding="utf-8"?>
<p:tagLst xmlns:p="http://schemas.openxmlformats.org/presentationml/2006/main">
  <p:tag name="AS_UNIQUEID" val="4051"/>
</p:tagLst>
</file>

<file path=ppt/tags/tag454.xml><?xml version="1.0" encoding="utf-8"?>
<p:tagLst xmlns:p="http://schemas.openxmlformats.org/presentationml/2006/main">
  <p:tag name="AS_UNIQUEID" val="4052"/>
</p:tagLst>
</file>

<file path=ppt/tags/tag455.xml><?xml version="1.0" encoding="utf-8"?>
<p:tagLst xmlns:p="http://schemas.openxmlformats.org/presentationml/2006/main">
  <p:tag name="AS_UNIQUEID" val="4053"/>
</p:tagLst>
</file>

<file path=ppt/tags/tag456.xml><?xml version="1.0" encoding="utf-8"?>
<p:tagLst xmlns:p="http://schemas.openxmlformats.org/presentationml/2006/main">
  <p:tag name="AS_UNIQUEID" val="4054"/>
</p:tagLst>
</file>

<file path=ppt/tags/tag457.xml><?xml version="1.0" encoding="utf-8"?>
<p:tagLst xmlns:p="http://schemas.openxmlformats.org/presentationml/2006/main">
  <p:tag name="AS_UNIQUEID" val="4055"/>
</p:tagLst>
</file>

<file path=ppt/tags/tag458.xml><?xml version="1.0" encoding="utf-8"?>
<p:tagLst xmlns:p="http://schemas.openxmlformats.org/presentationml/2006/main">
  <p:tag name="AS_UNIQUEID" val="4056"/>
</p:tagLst>
</file>

<file path=ppt/tags/tag459.xml><?xml version="1.0" encoding="utf-8"?>
<p:tagLst xmlns:p="http://schemas.openxmlformats.org/presentationml/2006/main">
  <p:tag name="AS_UNIQUEID" val="4057"/>
</p:tagLst>
</file>

<file path=ppt/tags/tag460.xml><?xml version="1.0" encoding="utf-8"?>
<p:tagLst xmlns:p="http://schemas.openxmlformats.org/presentationml/2006/main">
  <p:tag name="AS_UNIQUEID" val="4058"/>
</p:tagLst>
</file>

<file path=ppt/tags/tag461.xml><?xml version="1.0" encoding="utf-8"?>
<p:tagLst xmlns:p="http://schemas.openxmlformats.org/presentationml/2006/main">
  <p:tag name="AS_UNIQUEID" val="4059"/>
</p:tagLst>
</file>

<file path=ppt/tags/tag462.xml><?xml version="1.0" encoding="utf-8"?>
<p:tagLst xmlns:p="http://schemas.openxmlformats.org/presentationml/2006/main">
  <p:tag name="AS_UNIQUEID" val="4060"/>
</p:tagLst>
</file>

<file path=ppt/tags/tag463.xml><?xml version="1.0" encoding="utf-8"?>
<p:tagLst xmlns:p="http://schemas.openxmlformats.org/presentationml/2006/main">
  <p:tag name="AS_UNIQUEID" val="4061"/>
</p:tagLst>
</file>

<file path=ppt/tags/tag464.xml><?xml version="1.0" encoding="utf-8"?>
<p:tagLst xmlns:p="http://schemas.openxmlformats.org/presentationml/2006/main">
  <p:tag name="AS_UNIQUEID" val="3490"/>
</p:tagLst>
</file>

<file path=ppt/tags/tag465.xml><?xml version="1.0" encoding="utf-8"?>
<p:tagLst xmlns:p="http://schemas.openxmlformats.org/presentationml/2006/main">
  <p:tag name="AS_UNIQUEID" val="3491"/>
</p:tagLst>
</file>

<file path=ppt/tags/tag466.xml><?xml version="1.0" encoding="utf-8"?>
<p:tagLst xmlns:p="http://schemas.openxmlformats.org/presentationml/2006/main">
  <p:tag name="AS_UNIQUEID" val="4062"/>
</p:tagLst>
</file>

<file path=ppt/tags/tag467.xml><?xml version="1.0" encoding="utf-8"?>
<p:tagLst xmlns:p="http://schemas.openxmlformats.org/presentationml/2006/main">
  <p:tag name="AS_UNIQUEID" val="4063"/>
</p:tagLst>
</file>

<file path=ppt/tags/tag468.xml><?xml version="1.0" encoding="utf-8"?>
<p:tagLst xmlns:p="http://schemas.openxmlformats.org/presentationml/2006/main">
  <p:tag name="AS_UNIQUEID" val="4064"/>
</p:tagLst>
</file>

<file path=ppt/tags/tag469.xml><?xml version="1.0" encoding="utf-8"?>
<p:tagLst xmlns:p="http://schemas.openxmlformats.org/presentationml/2006/main">
  <p:tag name="AS_UNIQUEID" val="4065"/>
</p:tagLst>
</file>

<file path=ppt/tags/tag470.xml><?xml version="1.0" encoding="utf-8"?>
<p:tagLst xmlns:p="http://schemas.openxmlformats.org/presentationml/2006/main">
  <p:tag name="AS_UNIQUEID" val="4066"/>
</p:tagLst>
</file>

<file path=ppt/tags/tag471.xml><?xml version="1.0" encoding="utf-8"?>
<p:tagLst xmlns:p="http://schemas.openxmlformats.org/presentationml/2006/main">
  <p:tag name="AS_UNIQUEID" val="4067"/>
</p:tagLst>
</file>

<file path=ppt/tags/tag472.xml><?xml version="1.0" encoding="utf-8"?>
<p:tagLst xmlns:p="http://schemas.openxmlformats.org/presentationml/2006/main">
  <p:tag name="AS_UNIQUEID" val="4068"/>
</p:tagLst>
</file>

<file path=ppt/tags/tag473.xml><?xml version="1.0" encoding="utf-8"?>
<p:tagLst xmlns:p="http://schemas.openxmlformats.org/presentationml/2006/main">
  <p:tag name="AS_UNIQUEID" val="4069"/>
</p:tagLst>
</file>

<file path=ppt/tags/tag474.xml><?xml version="1.0" encoding="utf-8"?>
<p:tagLst xmlns:p="http://schemas.openxmlformats.org/presentationml/2006/main">
  <p:tag name="AS_UNIQUEID" val="4070"/>
</p:tagLst>
</file>

<file path=ppt/tags/tag475.xml><?xml version="1.0" encoding="utf-8"?>
<p:tagLst xmlns:p="http://schemas.openxmlformats.org/presentationml/2006/main">
  <p:tag name="AS_UNIQUEID" val="4071"/>
</p:tagLst>
</file>

<file path=ppt/tags/tag476.xml><?xml version="1.0" encoding="utf-8"?>
<p:tagLst xmlns:p="http://schemas.openxmlformats.org/presentationml/2006/main">
  <p:tag name="AS_UNIQUEID" val="4072"/>
</p:tagLst>
</file>

<file path=ppt/tags/tag477.xml><?xml version="1.0" encoding="utf-8"?>
<p:tagLst xmlns:p="http://schemas.openxmlformats.org/presentationml/2006/main">
  <p:tag name="AS_UNIQUEID" val="4073"/>
</p:tagLst>
</file>

<file path=ppt/tags/tag478.xml><?xml version="1.0" encoding="utf-8"?>
<p:tagLst xmlns:p="http://schemas.openxmlformats.org/presentationml/2006/main">
  <p:tag name="AS_UNIQUEID" val="4074"/>
</p:tagLst>
</file>

<file path=ppt/tags/tag479.xml><?xml version="1.0" encoding="utf-8"?>
<p:tagLst xmlns:p="http://schemas.openxmlformats.org/presentationml/2006/main">
  <p:tag name="AS_UNIQUEID" val="4075"/>
</p:tagLst>
</file>

<file path=ppt/tags/tag480.xml><?xml version="1.0" encoding="utf-8"?>
<p:tagLst xmlns:p="http://schemas.openxmlformats.org/presentationml/2006/main">
  <p:tag name="AS_UNIQUEID" val="4076"/>
</p:tagLst>
</file>

<file path=ppt/tags/tag481.xml><?xml version="1.0" encoding="utf-8"?>
<p:tagLst xmlns:p="http://schemas.openxmlformats.org/presentationml/2006/main">
  <p:tag name="AS_UNIQUEID" val="4077"/>
</p:tagLst>
</file>

<file path=ppt/tags/tag482.xml><?xml version="1.0" encoding="utf-8"?>
<p:tagLst xmlns:p="http://schemas.openxmlformats.org/presentationml/2006/main">
  <p:tag name="AS_UNIQUEID" val="3509"/>
</p:tagLst>
</file>

<file path=ppt/tags/tag483.xml><?xml version="1.0" encoding="utf-8"?>
<p:tagLst xmlns:p="http://schemas.openxmlformats.org/presentationml/2006/main">
  <p:tag name="AS_UNIQUEID" val="3510"/>
</p:tagLst>
</file>

<file path=ppt/tags/tag484.xml><?xml version="1.0" encoding="utf-8"?>
<p:tagLst xmlns:p="http://schemas.openxmlformats.org/presentationml/2006/main">
  <p:tag name="AS_UNIQUEID" val="4078"/>
</p:tagLst>
</file>

<file path=ppt/tags/tag485.xml><?xml version="1.0" encoding="utf-8"?>
<p:tagLst xmlns:p="http://schemas.openxmlformats.org/presentationml/2006/main">
  <p:tag name="AS_UNIQUEID" val="3512"/>
</p:tagLst>
</file>

<file path=ppt/tags/tag486.xml><?xml version="1.0" encoding="utf-8"?>
<p:tagLst xmlns:p="http://schemas.openxmlformats.org/presentationml/2006/main">
  <p:tag name="AS_UNIQUEID" val="3513"/>
</p:tagLst>
</file>

<file path=ppt/tags/tag487.xml><?xml version="1.0" encoding="utf-8"?>
<p:tagLst xmlns:p="http://schemas.openxmlformats.org/presentationml/2006/main">
  <p:tag name="AS_UNIQUEID" val="4079"/>
</p:tagLst>
</file>

<file path=ppt/tags/tag488.xml><?xml version="1.0" encoding="utf-8"?>
<p:tagLst xmlns:p="http://schemas.openxmlformats.org/presentationml/2006/main">
  <p:tag name="AS_UNIQUEID" val="4080"/>
</p:tagLst>
</file>

<file path=ppt/tags/tag489.xml><?xml version="1.0" encoding="utf-8"?>
<p:tagLst xmlns:p="http://schemas.openxmlformats.org/presentationml/2006/main">
  <p:tag name="AS_UNIQUEID" val="4081"/>
</p:tagLst>
</file>

<file path=ppt/tags/tag490.xml><?xml version="1.0" encoding="utf-8"?>
<p:tagLst xmlns:p="http://schemas.openxmlformats.org/presentationml/2006/main">
  <p:tag name="AS_UNIQUEID" val="4082"/>
</p:tagLst>
</file>

<file path=ppt/tags/tag491.xml><?xml version="1.0" encoding="utf-8"?>
<p:tagLst xmlns:p="http://schemas.openxmlformats.org/presentationml/2006/main">
  <p:tag name="AS_UNIQUEID" val="4083"/>
</p:tagLst>
</file>

<file path=ppt/tags/tag492.xml><?xml version="1.0" encoding="utf-8"?>
<p:tagLst xmlns:p="http://schemas.openxmlformats.org/presentationml/2006/main">
  <p:tag name="AS_UNIQUEID" val="4084"/>
</p:tagLst>
</file>

<file path=ppt/tags/tag493.xml><?xml version="1.0" encoding="utf-8"?>
<p:tagLst xmlns:p="http://schemas.openxmlformats.org/presentationml/2006/main">
  <p:tag name="AS_UNIQUEID" val="4085"/>
</p:tagLst>
</file>

<file path=ppt/tags/tag494.xml><?xml version="1.0" encoding="utf-8"?>
<p:tagLst xmlns:p="http://schemas.openxmlformats.org/presentationml/2006/main">
  <p:tag name="AS_UNIQUEID" val="4086"/>
</p:tagLst>
</file>

<file path=ppt/tags/tag495.xml><?xml version="1.0" encoding="utf-8"?>
<p:tagLst xmlns:p="http://schemas.openxmlformats.org/presentationml/2006/main">
  <p:tag name="AS_UNIQUEID" val="4087"/>
</p:tagLst>
</file>

<file path=ppt/tags/tag496.xml><?xml version="1.0" encoding="utf-8"?>
<p:tagLst xmlns:p="http://schemas.openxmlformats.org/presentationml/2006/main">
  <p:tag name="AS_UNIQUEID" val="4088"/>
</p:tagLst>
</file>

<file path=ppt/tags/tag497.xml><?xml version="1.0" encoding="utf-8"?>
<p:tagLst xmlns:p="http://schemas.openxmlformats.org/presentationml/2006/main">
  <p:tag name="AS_UNIQUEID" val="4089"/>
</p:tagLst>
</file>

<file path=ppt/tags/tag498.xml><?xml version="1.0" encoding="utf-8"?>
<p:tagLst xmlns:p="http://schemas.openxmlformats.org/presentationml/2006/main">
  <p:tag name="AS_UNIQUEID" val="4090"/>
</p:tagLst>
</file>

<file path=ppt/tags/tag499.xml><?xml version="1.0" encoding="utf-8"?>
<p:tagLst xmlns:p="http://schemas.openxmlformats.org/presentationml/2006/main">
  <p:tag name="AS_UNIQUEID" val="4091"/>
</p:tagLst>
</file>

<file path=ppt/tags/tag500.xml><?xml version="1.0" encoding="utf-8"?>
<p:tagLst xmlns:p="http://schemas.openxmlformats.org/presentationml/2006/main">
  <p:tag name="AS_UNIQUEID" val="4092"/>
</p:tagLst>
</file>

<file path=ppt/tags/tag501.xml><?xml version="1.0" encoding="utf-8"?>
<p:tagLst xmlns:p="http://schemas.openxmlformats.org/presentationml/2006/main">
  <p:tag name="AS_UNIQUEID" val="3527"/>
</p:tagLst>
</file>

<file path=ppt/tags/tag502.xml><?xml version="1.0" encoding="utf-8"?>
<p:tagLst xmlns:p="http://schemas.openxmlformats.org/presentationml/2006/main">
  <p:tag name="AS_UNIQUEID" val="3528"/>
</p:tagLst>
</file>

<file path=ppt/tags/tag503.xml><?xml version="1.0" encoding="utf-8"?>
<p:tagLst xmlns:p="http://schemas.openxmlformats.org/presentationml/2006/main">
  <p:tag name="AS_UNIQUEID" val="4093"/>
</p:tagLst>
</file>

<file path=ppt/tags/tag504.xml><?xml version="1.0" encoding="utf-8"?>
<p:tagLst xmlns:p="http://schemas.openxmlformats.org/presentationml/2006/main">
  <p:tag name="AS_UNIQUEID" val="3530"/>
</p:tagLst>
</file>

<file path=ppt/tags/tag505.xml><?xml version="1.0" encoding="utf-8"?>
<p:tagLst xmlns:p="http://schemas.openxmlformats.org/presentationml/2006/main">
  <p:tag name="AS_UNIQUEID" val="3531"/>
</p:tagLst>
</file>

<file path=ppt/tags/tag506.xml><?xml version="1.0" encoding="utf-8"?>
<p:tagLst xmlns:p="http://schemas.openxmlformats.org/presentationml/2006/main">
  <p:tag name="AS_UNIQUEID" val="4094"/>
</p:tagLst>
</file>

<file path=ppt/tags/tag507.xml><?xml version="1.0" encoding="utf-8"?>
<p:tagLst xmlns:p="http://schemas.openxmlformats.org/presentationml/2006/main">
  <p:tag name="AS_UNIQUEID" val="4095"/>
</p:tagLst>
</file>

<file path=ppt/tags/tag508.xml><?xml version="1.0" encoding="utf-8"?>
<p:tagLst xmlns:p="http://schemas.openxmlformats.org/presentationml/2006/main">
  <p:tag name="AS_UNIQUEID" val="4096"/>
</p:tagLst>
</file>

<file path=ppt/tags/tag509.xml><?xml version="1.0" encoding="utf-8"?>
<p:tagLst xmlns:p="http://schemas.openxmlformats.org/presentationml/2006/main">
  <p:tag name="AS_UNIQUEID" val="4097"/>
</p:tagLst>
</file>

<file path=ppt/tags/tag510.xml><?xml version="1.0" encoding="utf-8"?>
<p:tagLst xmlns:p="http://schemas.openxmlformats.org/presentationml/2006/main">
  <p:tag name="AS_UNIQUEID" val="4098"/>
</p:tagLst>
</file>

<file path=ppt/tags/tag511.xml><?xml version="1.0" encoding="utf-8"?>
<p:tagLst xmlns:p="http://schemas.openxmlformats.org/presentationml/2006/main">
  <p:tag name="AS_UNIQUEID" val="4099"/>
</p:tagLst>
</file>

<file path=ppt/tags/tag512.xml><?xml version="1.0" encoding="utf-8"?>
<p:tagLst xmlns:p="http://schemas.openxmlformats.org/presentationml/2006/main">
  <p:tag name="AS_UNIQUEID" val="4100"/>
</p:tagLst>
</file>

<file path=ppt/tags/tag513.xml><?xml version="1.0" encoding="utf-8"?>
<p:tagLst xmlns:p="http://schemas.openxmlformats.org/presentationml/2006/main">
  <p:tag name="AS_UNIQUEID" val="4101"/>
</p:tagLst>
</file>

<file path=ppt/tags/tag514.xml><?xml version="1.0" encoding="utf-8"?>
<p:tagLst xmlns:p="http://schemas.openxmlformats.org/presentationml/2006/main">
  <p:tag name="AS_UNIQUEID" val="4102"/>
</p:tagLst>
</file>

<file path=ppt/tags/tag515.xml><?xml version="1.0" encoding="utf-8"?>
<p:tagLst xmlns:p="http://schemas.openxmlformats.org/presentationml/2006/main">
  <p:tag name="AS_UNIQUEID" val="4103"/>
</p:tagLst>
</file>

<file path=ppt/tags/tag516.xml><?xml version="1.0" encoding="utf-8"?>
<p:tagLst xmlns:p="http://schemas.openxmlformats.org/presentationml/2006/main">
  <p:tag name="AS_UNIQUEID" val="4104"/>
</p:tagLst>
</file>

<file path=ppt/tags/tag517.xml><?xml version="1.0" encoding="utf-8"?>
<p:tagLst xmlns:p="http://schemas.openxmlformats.org/presentationml/2006/main">
  <p:tag name="AS_UNIQUEID" val="4105"/>
</p:tagLst>
</file>

<file path=ppt/tags/tag518.xml><?xml version="1.0" encoding="utf-8"?>
<p:tagLst xmlns:p="http://schemas.openxmlformats.org/presentationml/2006/main">
  <p:tag name="AS_UNIQUEID" val="4106"/>
</p:tagLst>
</file>

<file path=ppt/tags/tag519.xml><?xml version="1.0" encoding="utf-8"?>
<p:tagLst xmlns:p="http://schemas.openxmlformats.org/presentationml/2006/main">
  <p:tag name="AS_UNIQUEID" val="4107"/>
</p:tagLst>
</file>

<file path=ppt/tags/tag520.xml><?xml version="1.0" encoding="utf-8"?>
<p:tagLst xmlns:p="http://schemas.openxmlformats.org/presentationml/2006/main">
  <p:tag name="AS_UNIQUEID" val="3543"/>
</p:tagLst>
</file>

<file path=ppt/tags/tag521.xml><?xml version="1.0" encoding="utf-8"?>
<p:tagLst xmlns:p="http://schemas.openxmlformats.org/presentationml/2006/main">
  <p:tag name="AS_UNIQUEID" val="3544"/>
</p:tagLst>
</file>

<file path=ppt/tags/tag522.xml><?xml version="1.0" encoding="utf-8"?>
<p:tagLst xmlns:p="http://schemas.openxmlformats.org/presentationml/2006/main">
  <p:tag name="AS_UNIQUEID" val="4108"/>
</p:tagLst>
</file>

<file path=ppt/tags/tag523.xml><?xml version="1.0" encoding="utf-8"?>
<p:tagLst xmlns:p="http://schemas.openxmlformats.org/presentationml/2006/main">
  <p:tag name="AS_UNIQUEID" val="3546"/>
</p:tagLst>
</file>

<file path=ppt/tags/tag524.xml><?xml version="1.0" encoding="utf-8"?>
<p:tagLst xmlns:p="http://schemas.openxmlformats.org/presentationml/2006/main">
  <p:tag name="AS_UNIQUEID" val="3547"/>
</p:tagLst>
</file>

<file path=ppt/tags/tag525.xml><?xml version="1.0" encoding="utf-8"?>
<p:tagLst xmlns:p="http://schemas.openxmlformats.org/presentationml/2006/main">
  <p:tag name="AS_UNIQUEID" val="4109"/>
</p:tagLst>
</file>

<file path=ppt/tags/tag526.xml><?xml version="1.0" encoding="utf-8"?>
<p:tagLst xmlns:p="http://schemas.openxmlformats.org/presentationml/2006/main">
  <p:tag name="AS_UNIQUEID" val="4110"/>
</p:tagLst>
</file>

<file path=ppt/tags/tag527.xml><?xml version="1.0" encoding="utf-8"?>
<p:tagLst xmlns:p="http://schemas.openxmlformats.org/presentationml/2006/main">
  <p:tag name="AS_UNIQUEID" val="4111"/>
</p:tagLst>
</file>

<file path=ppt/tags/tag528.xml><?xml version="1.0" encoding="utf-8"?>
<p:tagLst xmlns:p="http://schemas.openxmlformats.org/presentationml/2006/main">
  <p:tag name="AS_UNIQUEID" val="4112"/>
</p:tagLst>
</file>

<file path=ppt/tags/tag529.xml><?xml version="1.0" encoding="utf-8"?>
<p:tagLst xmlns:p="http://schemas.openxmlformats.org/presentationml/2006/main">
  <p:tag name="AS_UNIQUEID" val="4113"/>
</p:tagLst>
</file>

<file path=ppt/tags/tag530.xml><?xml version="1.0" encoding="utf-8"?>
<p:tagLst xmlns:p="http://schemas.openxmlformats.org/presentationml/2006/main">
  <p:tag name="AS_UNIQUEID" val="4114"/>
</p:tagLst>
</file>

<file path=ppt/tags/tag531.xml><?xml version="1.0" encoding="utf-8"?>
<p:tagLst xmlns:p="http://schemas.openxmlformats.org/presentationml/2006/main">
  <p:tag name="AS_UNIQUEID" val="4115"/>
</p:tagLst>
</file>

<file path=ppt/tags/tag532.xml><?xml version="1.0" encoding="utf-8"?>
<p:tagLst xmlns:p="http://schemas.openxmlformats.org/presentationml/2006/main">
  <p:tag name="AS_UNIQUEID" val="4116"/>
</p:tagLst>
</file>

<file path=ppt/tags/tag533.xml><?xml version="1.0" encoding="utf-8"?>
<p:tagLst xmlns:p="http://schemas.openxmlformats.org/presentationml/2006/main">
  <p:tag name="AS_UNIQUEID" val="4117"/>
</p:tagLst>
</file>

<file path=ppt/tags/tag534.xml><?xml version="1.0" encoding="utf-8"?>
<p:tagLst xmlns:p="http://schemas.openxmlformats.org/presentationml/2006/main">
  <p:tag name="AS_UNIQUEID" val="4118"/>
</p:tagLst>
</file>

<file path=ppt/tags/tag535.xml><?xml version="1.0" encoding="utf-8"?>
<p:tagLst xmlns:p="http://schemas.openxmlformats.org/presentationml/2006/main">
  <p:tag name="AS_UNIQUEID" val="4119"/>
</p:tagLst>
</file>

<file path=ppt/tags/tag536.xml><?xml version="1.0" encoding="utf-8"?>
<p:tagLst xmlns:p="http://schemas.openxmlformats.org/presentationml/2006/main">
  <p:tag name="AS_UNIQUEID" val="4120"/>
</p:tagLst>
</file>

<file path=ppt/tags/tag537.xml><?xml version="1.0" encoding="utf-8"?>
<p:tagLst xmlns:p="http://schemas.openxmlformats.org/presentationml/2006/main">
  <p:tag name="AS_UNIQUEID" val="4121"/>
</p:tagLst>
</file>

<file path=ppt/tags/tag538.xml><?xml version="1.0" encoding="utf-8"?>
<p:tagLst xmlns:p="http://schemas.openxmlformats.org/presentationml/2006/main">
  <p:tag name="AS_UNIQUEID" val="4122"/>
</p:tagLst>
</file>

<file path=ppt/tags/tag539.xml><?xml version="1.0" encoding="utf-8"?>
<p:tagLst xmlns:p="http://schemas.openxmlformats.org/presentationml/2006/main">
  <p:tag name="AS_UNIQUEID" val="4123"/>
</p:tagLst>
</file>

<file path=ppt/tags/tag540.xml><?xml version="1.0" encoding="utf-8"?>
<p:tagLst xmlns:p="http://schemas.openxmlformats.org/presentationml/2006/main">
  <p:tag name="AS_UNIQUEID" val="3566"/>
</p:tagLst>
</file>

<file path=ppt/tags/tag541.xml><?xml version="1.0" encoding="utf-8"?>
<p:tagLst xmlns:p="http://schemas.openxmlformats.org/presentationml/2006/main">
  <p:tag name="AS_UNIQUEID" val="3567"/>
</p:tagLst>
</file>

<file path=ppt/tags/tag542.xml><?xml version="1.0" encoding="utf-8"?>
<p:tagLst xmlns:p="http://schemas.openxmlformats.org/presentationml/2006/main">
  <p:tag name="AS_UNIQUEID" val="4124"/>
</p:tagLst>
</file>

<file path=ppt/tags/tag543.xml><?xml version="1.0" encoding="utf-8"?>
<p:tagLst xmlns:p="http://schemas.openxmlformats.org/presentationml/2006/main">
  <p:tag name="AS_UNIQUEID" val="3569"/>
</p:tagLst>
</file>

<file path=ppt/tags/tag544.xml><?xml version="1.0" encoding="utf-8"?>
<p:tagLst xmlns:p="http://schemas.openxmlformats.org/presentationml/2006/main">
  <p:tag name="AS_UNIQUEID" val="3570"/>
</p:tagLst>
</file>

<file path=ppt/tags/tag545.xml><?xml version="1.0" encoding="utf-8"?>
<p:tagLst xmlns:p="http://schemas.openxmlformats.org/presentationml/2006/main">
  <p:tag name="AS_UNIQUEID" val="4125"/>
</p:tagLst>
</file>

<file path=ppt/tags/tag546.xml><?xml version="1.0" encoding="utf-8"?>
<p:tagLst xmlns:p="http://schemas.openxmlformats.org/presentationml/2006/main">
  <p:tag name="AS_UNIQUEID" val="3572"/>
</p:tagLst>
</file>

<file path=ppt/tags/tag547.xml><?xml version="1.0" encoding="utf-8"?>
<p:tagLst xmlns:p="http://schemas.openxmlformats.org/presentationml/2006/main">
  <p:tag name="AS_UNIQUEID" val="3573"/>
</p:tagLst>
</file>

<file path=ppt/tags/tag548.xml><?xml version="1.0" encoding="utf-8"?>
<p:tagLst xmlns:p="http://schemas.openxmlformats.org/presentationml/2006/main">
  <p:tag name="AS_UNIQUEID" val="4126"/>
</p:tagLst>
</file>

<file path=ppt/tags/tag549.xml><?xml version="1.0" encoding="utf-8"?>
<p:tagLst xmlns:p="http://schemas.openxmlformats.org/presentationml/2006/main">
  <p:tag name="AS_UNIQUEID" val="3575"/>
</p:tagLst>
</file>

<file path=ppt/tags/tag550.xml><?xml version="1.0" encoding="utf-8"?>
<p:tagLst xmlns:p="http://schemas.openxmlformats.org/presentationml/2006/main">
  <p:tag name="AS_UNIQUEID" val="3576"/>
</p:tagLst>
</file>

<file path=ppt/tags/tag551.xml><?xml version="1.0" encoding="utf-8"?>
<p:tagLst xmlns:p="http://schemas.openxmlformats.org/presentationml/2006/main">
  <p:tag name="AS_UNIQUEID" val="4127"/>
</p:tagLst>
</file>

<file path=ppt/tags/tag552.xml><?xml version="1.0" encoding="utf-8"?>
<p:tagLst xmlns:p="http://schemas.openxmlformats.org/presentationml/2006/main">
  <p:tag name="AS_UNIQUEID" val="4128"/>
</p:tagLst>
</file>

<file path=ppt/tags/tag553.xml><?xml version="1.0" encoding="utf-8"?>
<p:tagLst xmlns:p="http://schemas.openxmlformats.org/presentationml/2006/main">
  <p:tag name="AS_UNIQUEID" val="4129"/>
</p:tagLst>
</file>

<file path=ppt/tags/tag554.xml><?xml version="1.0" encoding="utf-8"?>
<p:tagLst xmlns:p="http://schemas.openxmlformats.org/presentationml/2006/main">
  <p:tag name="AS_UNIQUEID" val="4130"/>
</p:tagLst>
</file>

<file path=ppt/tags/tag555.xml><?xml version="1.0" encoding="utf-8"?>
<p:tagLst xmlns:p="http://schemas.openxmlformats.org/presentationml/2006/main">
  <p:tag name="AS_UNIQUEID" val="4131"/>
</p:tagLst>
</file>

<file path=ppt/tags/tag556.xml><?xml version="1.0" encoding="utf-8"?>
<p:tagLst xmlns:p="http://schemas.openxmlformats.org/presentationml/2006/main">
  <p:tag name="AS_UNIQUEID" val="4132"/>
</p:tagLst>
</file>

<file path=ppt/tags/tag557.xml><?xml version="1.0" encoding="utf-8"?>
<p:tagLst xmlns:p="http://schemas.openxmlformats.org/presentationml/2006/main">
  <p:tag name="AS_UNIQUEID" val="4133"/>
</p:tagLst>
</file>

<file path=ppt/tags/tag558.xml><?xml version="1.0" encoding="utf-8"?>
<p:tagLst xmlns:p="http://schemas.openxmlformats.org/presentationml/2006/main">
  <p:tag name="AS_UNIQUEID" val="4134"/>
</p:tagLst>
</file>

<file path=ppt/tags/tag559.xml><?xml version="1.0" encoding="utf-8"?>
<p:tagLst xmlns:p="http://schemas.openxmlformats.org/presentationml/2006/main">
  <p:tag name="AS_UNIQUEID" val="4135"/>
</p:tagLst>
</file>

<file path=ppt/tags/tag560.xml><?xml version="1.0" encoding="utf-8"?>
<p:tagLst xmlns:p="http://schemas.openxmlformats.org/presentationml/2006/main">
  <p:tag name="AS_UNIQUEID" val="4136"/>
</p:tagLst>
</file>

<file path=ppt/tags/tag561.xml><?xml version="1.0" encoding="utf-8"?>
<p:tagLst xmlns:p="http://schemas.openxmlformats.org/presentationml/2006/main">
  <p:tag name="AS_UNIQUEID" val="4137"/>
</p:tagLst>
</file>

<file path=ppt/tags/tag562.xml><?xml version="1.0" encoding="utf-8"?>
<p:tagLst xmlns:p="http://schemas.openxmlformats.org/presentationml/2006/main">
  <p:tag name="AS_UNIQUEID" val="4138"/>
</p:tagLst>
</file>

<file path=ppt/tags/tag563.xml><?xml version="1.0" encoding="utf-8"?>
<p:tagLst xmlns:p="http://schemas.openxmlformats.org/presentationml/2006/main">
  <p:tag name="AS_UNIQUEID" val="4139"/>
</p:tagLst>
</file>

<file path=ppt/tags/tag564.xml><?xml version="1.0" encoding="utf-8"?>
<p:tagLst xmlns:p="http://schemas.openxmlformats.org/presentationml/2006/main">
  <p:tag name="AS_UNIQUEID" val="4140"/>
</p:tagLst>
</file>

<file path=ppt/tags/tag565.xml><?xml version="1.0" encoding="utf-8"?>
<p:tagLst xmlns:p="http://schemas.openxmlformats.org/presentationml/2006/main">
  <p:tag name="AS_UNIQUEID" val="4141"/>
</p:tagLst>
</file>

<file path=ppt/tags/tag566.xml><?xml version="1.0" encoding="utf-8"?>
<p:tagLst xmlns:p="http://schemas.openxmlformats.org/presentationml/2006/main">
  <p:tag name="AS_UNIQUEID" val="4217"/>
</p:tagLst>
</file>

<file path=ppt/tags/tag567.xml><?xml version="1.0" encoding="utf-8"?>
<p:tagLst xmlns:p="http://schemas.openxmlformats.org/presentationml/2006/main">
  <p:tag name="AS_UNIQUEID" val="4218"/>
</p:tagLst>
</file>

<file path=ppt/tags/tag5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315</Paragraphs>
  <Slides>43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baseType="lpstr" size="58">
      <vt:lpstr>Arial</vt:lpstr>
      <vt:lpstr>Calibri</vt:lpstr>
      <vt:lpstr>黑体</vt:lpstr>
      <vt:lpstr>方正隶二简体</vt:lpstr>
      <vt:lpstr>微软雅黑</vt:lpstr>
      <vt:lpstr>隶书</vt:lpstr>
      <vt:lpstr>Calibri Light</vt:lpstr>
      <vt:lpstr>方正北魏楷书简体</vt:lpstr>
      <vt:lpstr>Times New Roman</vt:lpstr>
      <vt:lpstr>楷体</vt:lpstr>
      <vt:lpstr>Wingdings</vt:lpstr>
      <vt:lpstr>方正清刻本悦宋简体</vt:lpstr>
      <vt:lpstr>华文行楷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2024-09-14T08:54:26.522</cp:lastPrinted>
  <dcterms:created xsi:type="dcterms:W3CDTF">2024-09-14T00:54:26Z</dcterms:created>
  <dcterms:modified xsi:type="dcterms:W3CDTF">2024-09-14T00:54:29Z</dcterms:modified>
</cp:coreProperties>
</file>