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40712-CBF6-4242-A6D9-C390A65F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DD899-C830-444F-A22A-6BCC9BD29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BEC28-033B-41CA-A191-AAB1AC835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29EBD-5B1F-4730-A386-94D344133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41355-7BEB-4C99-B058-FC3F72DF0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AF08DF-68A4-4871-9558-28B8C1BF7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D1102E-6156-48F0-B405-3A2E3D3F9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E1297-6F2E-49D8-83FE-89F19D47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FFE06-A24B-4047-A7BA-77D4E51DD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1A0DA-9900-4759-9F17-5CB46DF7A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E02FA-C42D-41C4-980C-2496704D1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02124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解决供应链协调问题的管理咨询方法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供应链协调问题概述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供应链协调管理咨询方法论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提升信息共享与透明度策略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优化库存管理与物流配送体系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加强供应商关系管理与合作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供应链协调问题概述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7" b="15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供应链协调定义与重要性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供应链协调是指对供应链中各个环节和参与者进行有效整合、优化和协同，以提高供应链整体效率和效益的过程。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供应链协调的重要性在于，它能够实现资源共享、风险共担、信息互通，从而提高供应链的响应速度、降低成本、增强市场竞争力。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供应链各环节之间信息传递不畅，导致需求预测不准确、库存积压或缺货等问题。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供应链中各参与者利益诉求不同，若缺乏有效协调机制，易导致利益分配不均，影响供应链稳定性。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利益分配不均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物流配送环节涉及多个参与者和复杂流程，若协调不当，易导致配送延误、成本增加等问题。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物流配送不协调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包括供应商风险、库存风险、运输风险、需求风险等，若缺乏有效管理和应对措施，可能对供应链造成严重影响。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常见供应链协调问题及影响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管理咨询团队通过对供应链进行深入调研和分析，识别存在的协调问题和潜在风险。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针对诊断结果，设计针对性的解决方案，包括优化供应链流程、改进信息传递机制、建立利益共享机制等。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协助企业实施改进方案，提供必要的培训和辅导支持，确保方案落地并取得预期效果。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实施辅导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定期对供应链协调效果进行评估和反馈，及时调整改进方案，实现供应链的持续优化和提升。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管理咨询在供应链协调中作用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供应链协调管理咨询方法论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通过问卷调查、深度访谈等方式收集供应链相关数据和信息。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调研与访谈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问题梳理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根源分析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整理并分析收集到的数据，识别出供应链协调中存在的关键问题。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运用因果分析、鱼骨图等工具，深入剖析问题产生的根本原因。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诊断阶段：识别问题与根源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对供应链各环节的流程进行详细分析，找出流程中的瓶颈和浪费。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运用统计分析、数据挖掘等技术，对供应链相关数据进行深入分析。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评估供应链协调中可能存在的风险，如供应中断、需求波动等。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分析阶段：运用工具进行深入剖析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方案设计阶段：针对性解决策略制定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根据分析结果，设定明确的供应链协调优化目标。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针对问题和目标，制定具体的解决策略，如优化流程、引入先进技术等。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对制定的方案进行评估，确保其可行性和有效性。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按照制定的方案进行实施，确保各项措施得到有效执行。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对实施后的效果进行评估，比较实施前后的差异和变化。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根据评估结果，对方案进行持续改进和优化，提高供应链协调效率。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实施与评估阶段：持续优化改进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提升信息共享与透明度策略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制定信息共享标准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统一信息格式、数据定义和传输协议，提高信息共享的准确性和效率。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明确信息沟通渠道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确定各合作伙伴之间的沟通方式，如定期会议、信息共享平台等，确保信息及时传递。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建立信息反馈机制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鼓励合作伙伴提供反馈和建议，及时调整信息共享策略，满足各方需求。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建立完善信息沟通机制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利用云计算平台实现数据集中存储和处理，提高信息处理和共享效率。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引入物联网技术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利用物联网设备实时采集物流、库存等信息，提高供应链可视化程度。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应用大数据分析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对供应链数据进行深度挖掘和分析，发现潜在问题并优化供应链流程。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推广先进信息技术应用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https://d.book118.com/827002124102006042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2024-09-15T19:06:24.876</cp:lastPrinted>
  <dcterms:created xsi:type="dcterms:W3CDTF">2024-09-15T11:06:24Z</dcterms:created>
  <dcterms:modified xsi:type="dcterms:W3CDTF">2024-09-15T11:06:27Z</dcterms:modified>
</cp:coreProperties>
</file>