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D047144-56D3-41B8-ADCE-FC03DCAB937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83C86-D586-4AD6-8B36-B1F4F8F82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1F59D-2531-4BFF-B99D-7B62C93F2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C8708-00F5-4A10-A1E2-C268F5C66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C192A-D568-48A6-B2D5-360E6F86A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F2A28-66C8-4ECD-906B-DFC12CBB5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125D84-8214-4AE6-ABB7-79AFE7DF4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359FB-F536-4661-A756-DB19DBCC8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6398A-ADE7-4B02-A648-750B7D18B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628E7-9222-4DCF-AE9D-C1E114283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D8114-EE44-4895-9836-B31DD772C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D2626-090E-4A5F-9D9D-FE3001530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E49E0C9-1437-49E4-9E48-4B30C1749C5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B255478-890C-4AC3-A478-95B39E7B912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03161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乳腺炎护理查房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乳腺炎概述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乳腺炎的护理措施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乳腺炎的并发症及处理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乳腺炎的营养指导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乳腺炎的预防措施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乳腺炎的总结与展望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乳腺炎概述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乳腺炎简介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乳腺炎是指乳腺组织的炎症，常见于哺乳期妇女。乳腺炎会导致乳房疼痛、红肿等不适症状，给患者带来困扰。及时了解乳腺炎的症状和治疗方法对于预防和治疗乳腺炎非常重要。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局部发红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乳房局部皮肤红肿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皮肤温度升高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全身体温升高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持续发热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乳腺炎的临床表现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乳房肿痛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触摸或运动时疼痛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乳房受压后疼痛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乳腺炎的重要性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乳腺炎不仅给患者带来身体上的痛苦，还可能影响哺乳、工作和生活质量。因此，及时了解乳腺炎的病因和治疗方法，进行正确的护理和治疗非常重要。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第二章 乳腺炎的护理措施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急性乳腺炎的护理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急性乳腺炎是乳腺炎常见类型之一，护理措施包括局部热敷、按摩、哺乳技巧等。热敷有助于促进乳腺淤积物的排出，按摩可以缓解疼痛，正确的哺乳姿势可以减轻患者不适。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护理中的心理支持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除了物理护理，心理支持也是乳腺炎护理的重要部分。给予患者情绪上的关怀和支持，帮助患者建立自信，积极面对疾病，有助于提高康复率。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第三章 乳腺炎的并发症及处理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乳腺脓肿的处理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乳腺脓肿是乳腺疾病的一种常见并发症，需要进行手术引流以排除脓液，同时进行抗感染治疗以控制感染。患者需要严格遵医嘱进行治疗，避免并发症的发生。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3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4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5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并发症的护理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8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密切观察病情变化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定期测量体温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观察乳腺红肿情况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积极应对并发症发生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及时就医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遵医嘱进行治疗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注意个人卫生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勤换内衣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保持乳房清洁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给予患者心理支持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帮助缓解焦虑情绪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https://d.book118.com/827003161034006054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乳腺炎护理查房</vt:lpstr>
      <vt:lpstr>目录</vt:lpstr>
      <vt:lpstr>第一章 乳腺炎概述</vt:lpstr>
      <vt:lpstr> </vt:lpstr>
      <vt:lpstr>乳腺炎的临床表现</vt:lpstr>
      <vt:lpstr>乳腺炎的重要性</vt:lpstr>
      <vt:lpstr>第二章 乳腺炎的护理措施</vt:lpstr>
      <vt:lpstr> </vt:lpstr>
      <vt:lpstr> </vt:lpstr>
      <vt:lpstr>第三章 乳腺炎的并发症及处理</vt:lpstr>
      <vt:lpstr> </vt:lpstr>
      <vt:lpstr>并发症的护理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2024-09-28T10:19:34.610</cp:lastPrinted>
  <dcterms:created xsi:type="dcterms:W3CDTF">2024-09-28T02:19:34Z</dcterms:created>
  <dcterms:modified xsi:type="dcterms:W3CDTF">2024-09-28T02:19:36Z</dcterms:modified>
</cp:coreProperties>
</file>