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52392-669A-4EB4-8007-D7411C4C9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62063-7082-422E-98D0-F182447DE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B4094-67B6-4A26-8266-EA227229D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12288-6E53-40AC-A20D-130B553A8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4ECF9-796D-417E-97FD-A1DCA0BD4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58B7C-A886-4B85-9EA3-AE6261A91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467BB-86A1-4B1C-BBFC-91643F48E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5ACB7-43E8-494E-B813-2006E9853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67690-92CF-41E1-BBBC-125521974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9A3A-6D1F-4CED-80DF-0B6C31393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3D262-00E9-492F-A2A3-896B72500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05022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成功谈判的基本技巧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谈判前准备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沟通技巧与倾听能力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利益分析与共赢思维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僵局处理与冲突化解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谈判前准备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明确谈判的主要目标，包括希望达成的协议、需要解决的关键问题以及期望获得的利益。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确定谈判目标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在谈判前设定自己的底线，明确可以接受的最低条件和最大让步，以便在谈判中保持灵活性和主动性。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设定底线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明确谈判目标与底线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通过收集信息、分析对方背景和需求，了解对方的利益点、关切和潜在动机。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在了解对方的基础上，寻找双方共同关心的问题和利益点，为建立合作关系打下基础。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了解对方需求与利益点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寻找共同点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深入了解对方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根据谈判目标和对方情况，制定多种谈判策略，包括开局策略、让步策略、僵局处理策略等。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准备多种方案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针对可能出现的不同情况，准备多种应对方案，以便在谈判中灵活应对。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制定多种谈判策略与方案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967" r="219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选择合适成员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根据谈判需要，选择具备相关专业知识和技能的团队成员，包括行业专家、法律顾问等。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明确分工与协作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在团队内部明确各成员的分工与协作方式，确保团队成员能够充分发挥各自优势，形成合力。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组建专业谈判团队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沟通技巧与倾听能力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认真倾听对方的观点和诉求，展现尊重和重视。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通过倾听，理解对方的立场、需求和关切。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从对方的言辞中获取关键信息，为谈判策略制定提供依据。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倾听是尊重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倾听是理解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倾听是获取信息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有效倾听，理解对方观点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用简洁明了的语言阐述自己的观点和立场。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按照逻辑顺序组织语言，使对方易于理解。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在阐述立场时，保持自信和坚定，让对方感受到诚意和决心。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010" r="3101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表达要明确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表达要有条理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表达要坚定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清晰表达，阐述己方立场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针对对方的观点或诉求，提出具体的问题以获取更多信息。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通过提问引导对话深入，探讨问题的本质和解决方案。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在对话过程中，适时提出问题，避免打断对方思路或造成不适。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提问要具体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提问要引导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提问要适时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掌握提问技巧，引导对话深入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使用准确、清晰的语言表达，避免模棱两可或含糊不清的措辞。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注意语言运用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避免情绪化沟通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在沟通过程中，及时确认自己是否正确理解对方的意图和表达。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保持冷静和理性，避免情绪化言辞对谈判造成负面影响。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避免沟通障碍与误解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08" r="59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在谈判过程中，无论遇到什么情况，都要保持冷静和理智，避免情绪失控。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学会控制自己的情绪波动，不要轻易表露自己的喜怒哀乐，以免被对方利用。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控制情绪波动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保持冷静，控制情绪波动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https://d.book118.com/827005022022006032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2024-09-04T18:19:59.881</cp:lastPrinted>
  <dcterms:created xsi:type="dcterms:W3CDTF">2024-09-04T10:19:59Z</dcterms:created>
  <dcterms:modified xsi:type="dcterms:W3CDTF">2024-09-04T10:20:01Z</dcterms:modified>
</cp:coreProperties>
</file>