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2D4A6-2FF3-429E-81EC-D8852816A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BB142-2530-485C-9AB6-9B9C66E8B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D5EA0-4DE8-4F91-8665-BF7C1A2B2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7B66C-CB99-4C3B-BF67-74E65375C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ED1F46-F789-4168-B48E-0383A8C51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83D892-96BB-4859-8ACD-68B779CB3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B6019E-44C7-47FD-A606-414BC5A03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2279C-83E2-4EDE-BE49-2E3853AC9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ECA9E-0BB4-4AD9-A4B6-3CE808FCA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142D4-817B-4B23-B210-0775FFB92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75F04-8A9F-47B9-A8D2-D4B6230DB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0604115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湖北信息安全培训哪家好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信息安全培训的重要性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湖北信息安全培训市场现状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湖北信息安全培训机构的比较分析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湖北信息安全培训机构的推荐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如何选择适合自己的信息安全培训机构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https://d.book118.com/827006041156006034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2024-09-08T22:53:28.391</cp:lastPrinted>
  <dcterms:created xsi:type="dcterms:W3CDTF">2024-09-08T14:53:28Z</dcterms:created>
  <dcterms:modified xsi:type="dcterms:W3CDTF">2024-09-08T14:53:30Z</dcterms:modified>
</cp:coreProperties>
</file>