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5C36E5-F94F-479A-B185-41A81C0EA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2D452F-8E78-450C-94FF-3B7DA0538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155130-E653-4C25-A9F1-37557292A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E6417C-BC86-4239-877C-6CDA4D58D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72C3C6-AC76-4F23-B984-ECEFC6B57D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9060B3-CC16-4972-A899-22E5BCC535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C224AD-840B-490C-8360-E20495A84F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7D302E-82A8-4B69-B208-C9077FC72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9F0AB-6433-4473-89D4-B20C01675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31035-F0B8-418C-831A-64C4F4754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40053-19AD-4BDA-9A14-9C74561D9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1000012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管理思想与理论教学课件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管理思想概述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不同流派的管理思想</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管理理论的应用与实践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管理思想与现代社会发展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管理思想的未来发展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管理思想教学与培训</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管理思想概述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管理思想是关于如何有效组织、协调和指导团队或组织以实现目标的思考方式，具有系统性、科学性和实践性的特点。</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管理思想是关于如何管理和领导团队或组织的一种思考方式，它涉及到如何有效地组织资源、协调工作、指导员工以及实现组织目标。管理思想具有系统性，它强调整体和部分的相互关系，注重各部分的协调和配合。同时，管理思想也具有科学性，它基于实证研究和经验总结，形成了一套严谨的理论体系。此外，管理思想还具有实践性，它强调理论联系实际，根据实际情况灵活运用理论指导实践。</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管理思想的定义与特点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管理思想是现代组织管理的基石，对于提高组织效率、促进个人和组织发展具有重要意义。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管理思想是现代组织管理的基石，它为组织提供了科学的指导原则和方法，帮助组织实现高效运转。通过运用管理思想，组织能够更好地规划、组织、领导和控制各项活动，提高整体效率和绩效。同时，管理思想还有助于促进个人和组织的发展。它不仅提供了个人职业发展的机会和平台，还能够帮助个人提升自我管理能力、团队协作能力和领导能力。此外，管理思想还有助于推动组织的变革和创新，适应不断变化的市场环境和社会需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管理思想的重要性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总结词：管理思想经历了从经验管理到科学管理、从科学管理到现代管理理论的演变，不断发展和完善。</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管理思想的历史可以追溯到工业革命时期，当时的管理主要是基于经验和实践。随着工业化的加速和生产规模的扩大，人们开始意识到管理的科学性和系统性。科学管理理论应运而生，它强调工作分析和标准化、工作激励和效率等原则。随后，人际关系和行为科学理论开始兴起，关注员工需求、动机和行为的管理。现代管理理论则更加多元化和综合化，包括战略管理、组织文化、创新与创业管理等方向。随着全球化、信息化和知识经济的发展，管理思想将继续发展和演变，以适应新的挑战和机遇。</a:t>
            </a:r>
          </a:p>
        </p:txBody>
      </p:sp>
      <p:pic>
        <p:nvPicPr>
          <p:cNvPr id="6" name="Picture 6"/>
          <p:cNvPicPr>
            <a:picLocks noChangeAspect="1"/>
          </p:cNvPicPr>
          <p:nvPr/>
        </p:nvPicPr>
        <p:blipFill>
          <a:blip r:embed="rId2">
            <a:alphaModFix/>
          </a:blip>
          <a:srcRect l="13208" r="1320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管理思想的历史与发展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不同流派的管理思想</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科学管理理论强调通过科学的方法和工具来提高生产效率和组织绩效。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科学管理理论主张将工作分解为简单的、标准化的任务，通过对时间和动作的研究，制定出最优的工作方法和标准，以提高生产效率。同时，它还强调管理者应该具备科学思维和决策能力，通过科学的方法和工具进行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科学管理理论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行政管理理论强调组织的层级结构和权力的集中。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行政管理理论认为组织应该有一个明确的层级结构和严格的权力体系，以确保组织的稳定和秩序。它主张组织的决策权应该集中在高层管理者手中，下级员工应该遵循上级的指示和命令。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行政管理理论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人力资源管理理论关注员工的招聘、培训、激励和管理。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人力资源管理理论认为员工是组织最重要的资源之一，因此应该重视员工的招聘和培训，以提高员工的技能和能力。同时，它还主张通过激励和管理手段，激发员工的积极性和创造力，提高组织绩效。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营销管理理论关注市场需求、产品定位和销售策略。</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管理理论认为市场需求是组织成功的关键因素之一，因此应该通过市场调查和分析来确定市场需求和趋势。同时，它还主张根据市场需求和竞争情况，进行产品定位和销售策略的制定，以提高组织的销售业绩和市场占有率。</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生产管理理论关注生产过程、成本控制和质量管理。</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管理理论认为生产过程是组织的核心业务之一，因此应该通过科学的方法和技术手段来提高生产效率和降低成本。同时，它还主张建立严格的质量管理体系，确保产品质量符合要求，以提高客户满意度和组织声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生产管理理论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管理理论的应用与实践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企业通过制定和实施战略，以实现长期目标。战略管理涉及分析内外部环境、确定使命和愿景、制定战略计划等。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战略管理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企业通过有效的人力资源管理，激发员工的潜力，提高员工的工作满意度和绩效。这包括招聘与选拔、培训与开发、绩效评估等。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人力资源管理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企业通过项目管理，确保项目按时、按质量、按预算完成。项目管理涉及项目计划制定、项目进度控制、项目质量管理等。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项目管理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管理理论在企业中的应用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https://d.book118.com/827010000120006050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2024-09-23T05:16:26.008</cp:lastPrinted>
  <dcterms:created xsi:type="dcterms:W3CDTF">2024-09-22T21:16:26Z</dcterms:created>
  <dcterms:modified xsi:type="dcterms:W3CDTF">2024-09-22T21:16:27Z</dcterms:modified>
</cp:coreProperties>
</file>