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655BE-7A34-40B0-A6CA-5DEB4636F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59C71-978C-4B91-8854-87A7FB8F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3E631-2F73-4B26-9A43-A10A54D3F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57CA5-E800-4750-8122-C97B99AF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FA545-7DA5-4E52-B9E2-1B76D196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45C84E-B948-40FF-B088-91052CD3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A0E57-D282-487A-8257-F2CB780B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3059E-104A-4F80-9996-2428283A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D555A-C3F7-4451-AE9E-57249BAC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40C2B-362E-43B1-87A9-352496481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8D26F-232A-42DB-9ACC-650F84BA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1000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现代医药物流问题及对策分析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现代医药物流概述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现代医药物流存在的问题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56" b="7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医药物流行业快速发展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随着医疗需求的增长和医药市场的不断扩大，医药物流行业得到了快速发展，但同时也暴露出许多问题。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医药物流的重要性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医药物流是医疗体系的重要组成部分，直接关系到药品的安全、有效和及时供应，对患者的生命健康具有重要影响。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针对医药物流行业存在的问题，进行深入分析和研究，提出有效的对策和建议，对于促进医药物流行业的健康发展具有重要意义。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国外医药物流行业起步较早，发展相对成熟，相关研究主要集中在供应链优化、物流成本控制、信息化技术应用等方面。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国内医药物流行业近年来得到了快速发展，但整体水平相对较低，相关研究主要集中在政策环境、市场现状、发展趋势等方面。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国内外医药物流行业存在较大的差异，国外研究更注重实践应用和技术创新，而国内研究则更注重政策环境和市场现状的分析。因此，需要加强国内外研究的交流和合作，促进医药物流行业的共同发展。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现代医药物流概述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现代医药物流定义及特点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现代医药物流是指运用现代物流管理理论和技术，对药品从生产、流通到消费的全过程进行高效、安全、可控的管理和服务，确保药品质量、安全和有效性。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医药物流涉及药品的专业知识和管理要求，需要具备专业化的运作和管理能力。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药品直接关系到人们的生命健康，医药物流必须确保药品在运输、储存等环节的安全性和有效性。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医药物流需要实现快速响应、准时配送等高效运作，以满足医疗机构的用药需求。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药品生产企业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负责药品的生产和质量控制。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药品批发企业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负责药品的采购、储存和销售。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73" r="151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医药物流系统构成与运作流程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药品零售企业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负责药品的零售和客户服务。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负责药品的使用和患者治疗。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医药物流系统构成与运作流程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医药物流系统构成与运作流程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药品批发企业根据市场需求和库存情况，向药品生产企业采购药品。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药品储存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药品批发企业和零售企业需要对药品进行储存管理，确保药品质量和安全。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根据医疗机构和零售企业的需求，药品批发企业进行药品配送。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医疗机构根据患者病情，使用相应的药品进行治疗。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医药物流系统构成与运作流程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政策法规对医药物流的监管和要求更加严格，如《药品管理法》、《药品经营质量管理规范》等法规对药品生产、流通、使用等各环节都有明确的规定和要求。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国家鼓励医药流通企业向规模化、集约化方向发展，提高行业集中度，优化资源配置，降低物流成本，提升服务质量和效率。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随着医疗改革的深入推进，医药分开、处方外流等政策对医药物流市场产生了深远影响，推动了医药物流行业的快速发展和变革。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政策法规对医药物流的影响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现代医药物流存在的问题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医药供应链各环节之间缺乏有效协同，导致信息传递不畅、资源配置不合理等问题。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供应链上下游企业间合作不紧密，难以实现整体优化和资源共享。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缺乏统一的供应链协同平台和标准，制约了医药供应链的协同发展。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信息化水平低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医药物流企业信息化投入不足，信息系统建设滞后，难以满足现代医药物流的需求。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医药供应链各环节信息化程度参差不齐，难以实现信息的实时共享和有效传递。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缺乏统一的医药物流信息平台，制约了医药供应链的透明度和协同效率。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https://d.book118.com/827011000004006046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2024-09-20T23:16:39.557</cp:lastPrinted>
  <dcterms:created xsi:type="dcterms:W3CDTF">2024-09-20T15:16:39Z</dcterms:created>
  <dcterms:modified xsi:type="dcterms:W3CDTF">2024-09-20T15:16:41Z</dcterms:modified>
</cp:coreProperties>
</file>