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89F7A-8345-4DC9-9C23-D6354EB6C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DB081-558B-45DA-90CC-34F089E33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E4579-D9B7-4489-BC3D-039FA730F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AECC9-D81C-4C9F-8224-0362DEE2D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D8E22B-0216-4AD6-815F-AA4B8A30B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1ED1A5-C29A-47BF-8241-5F4FE36F1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4D79ED-7752-4F1F-B814-7E97D3EF5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42086-002C-4CA0-9C01-715F28FED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EB9FE-5C26-482A-BA88-C5685BB28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8F9BE-BEC0-4A15-9F8A-880DFBC27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1D900-7F76-43B6-8685-C56DFEF49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11036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联行往来的核算课件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联行往来概述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联行往来的核算内容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联行往来的日常处理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联行往来的风险管理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联行往来的内部控制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联行往来的案例分析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联行往来概述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具有系统性和规范性，通常涉及较大的资金量和复杂的交易结构。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联行往来是指银行系统内不同银行间的资金往来和交易活动。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88" b="1808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促进资金高效流通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联行往来是银行间资金划拨的重要渠道，有助于提高资金使用效率。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加强银行间合作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通过联行往来，不同银行可以开展业务合作，实现互利共赢。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提升金融市场稳定性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联行往来的规范运作有助于维护金融市场的稳定和发展。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联行往来的重要性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早期的联行往来主要依靠手工操作，效率较低。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电子化发展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随着信息技术的发展，联行往来逐渐实现电子化，大大提高了处理效率。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创新业务模式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现代的联行往来已经不仅仅局限于传统的资金划拨，还涉及到更多的创新业务模式，如跨境支付、区块链等。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未来，随着金融科技的进一步发展，联行往来将更加便捷、高效和安全。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联行往来的历史与发展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联行往来的核算内容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真实性原则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确保核算数据真实反映经济业务，不虚假列报。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核算应及时进行，确保数据及时更新，以满足管理和决策需要。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准确性原则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核算数据应准确无误，严格按照会计准则和制度进行计算和处理。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核算应全面覆盖所有经济业务，不遗漏任何重要信息。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核算原则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资产类科目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负债类科目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包括短期借款、应付账款、长期借款等科目，用于核算企业负债增减变动情况。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所有者权益类科目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包括实收资本、资本公积、盈余公积等科目，用于核算企业所有者权益增减变动情况。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包括现金、银行存款、应收账款、存货等科目，用于核算企业资产增减变动情况。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损益类科目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包括营业收入、营业成本、营业税金及附加等科目，用于核算企业经营成果情况。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核算科目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764" b="137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银行业务核算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包括存贷款业务、外汇业务、票据交换等业务的核算。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金融投资业务核算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包括证券投资、基金投资、保险产品投资等业务的核算。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其他业务核算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包括租赁业务、担保业务、委托理财等业务的核算。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核算范围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https://d.book118.com/827011036035006030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2024-09-01T18:17:35.098</cp:lastPrinted>
  <dcterms:created xsi:type="dcterms:W3CDTF">2024-09-01T10:17:35Z</dcterms:created>
  <dcterms:modified xsi:type="dcterms:W3CDTF">2024-09-01T10:17:36Z</dcterms:modified>
</cp:coreProperties>
</file>