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9B5CE-1EBE-4294-8489-234820012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1E655-E4D7-49C7-A9E2-8F0711C7E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3DE3C-8BB6-43B3-AC40-08E5A26B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25D3B-2984-4BED-901B-05358288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9EAE0-D4AF-4D6C-AF0C-63F9BC00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B4771-1AE0-4552-929B-BDC9208C8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A0D1E-2383-4C2F-91BB-04182517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B7308-2BB8-4EC7-9E97-94D159156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187CE-75D2-441F-A788-5D25410B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5F070-A2CB-4576-AD0F-4CA17AA2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17525-D991-4FE1-85FE-3046E13D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1053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垃圾分类与处理在医务人员职责中的重要性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医疗垃圾特性及处理要求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医务人员在垃圾分类处理中职责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垃圾分类处理对医院环境影响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医务人员参与垃圾分类处理实践案例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垃圾分类与处理现状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随着医疗行业的快速发展，医疗垃圾产生量不断增加，垃圾分类与处理问题日益突出。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医务人员作为医疗垃圾产生的直接责任者，有责任和义务参与垃圾分类与处理工作。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合理的垃圾分类与处理能够减少环境污染、保护患者和医务人员健康、降低医疗成本等。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医疗垃圾可能携带大量病原菌、化学药剂等有害物质，对环境和人体健康造成严重危害。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医疗垃圾的危害性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医务人员需了解医疗垃圾的危害性，掌握正确的分类和处理方法，确保医疗垃圾得到安全有效的处理。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参与垃圾分类与处理工作是医务人员职业素养的体现，有助于提高医疗服务质量和医院形象。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职业素养的体现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医务人员职责与垃圾分类处理关系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垃圾分类标准与类别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包括废纸、塑料、玻璃、金属等可循环利用的垃圾。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包括废电池、废灯管、废药品等对人体健康或自然环境造成直接或潜在危害的垃圾。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包括剩菜剩饭、果皮果核、花卉绿植等易腐垃圾。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包括除上述类别之外的其他垃圾。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医务人员不仅需要自己掌握垃圾分类知识，还需要向患者和家属宣传垃圾分类的重要性，提高他们的环保意识和垃圾分类能力。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医务人员需要了解医疗垃圾的分类标准，如感染性医疗垃圾、损伤性医疗垃圾、药物性医疗垃圾等，并正确分类处理。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医疗垃圾的处理方式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医务人员需要掌握医疗垃圾的正确处理方式，如使用专用包装袋、锐器盒等，确保医疗垃圾的安全处理。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医务人员在进行垃圾分类处理时，需要注意个人防护，避免直接接触垃圾，同时也要注意环境保护，防止垃圾对环境和人体健康造成影响。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医务人员需掌握的垃圾分类知识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医疗垃圾特性及处理要求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医疗垃圾是指医疗卫生机构在医疗、预防、保健以及其他相关活动中产生的具有直接或间接感染性、毒性以及其他危害性的废物。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医疗垃圾含有大量的细菌、病毒及化学药剂，具有极强的传染性、生物毒性和腐蚀性，未经严格处理，不仅对环境造成严重污染，还可能传播疾病，危害人类健康。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医疗垃圾处理应遵循减量化、资源化、无害化的原则，尽可能减少垃圾产生量，提高资源利用率，降低对环境和人类健康的危害。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根据医疗垃圾的性质和危害程度进行分类收集，使用专用包装袋、容器和警示标识。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采用密闭式专用车辆进行运输，防止医疗垃圾在运输过程中发生泄漏、遗撒。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对于感染性医疗垃圾，应采用高压蒸汽灭菌等方法进行无害化处理。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对于不能回收的医疗垃圾，应采用高温焚烧等方法进行安全处置，确保垃圾中的有害物质得到彻底分解。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高压蒸汽灭菌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焚烧处理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医务人员在垃圾分类处理中职责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https://d.book118.com/827011053155006040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2024-09-13T10:21:17.845</cp:lastPrinted>
  <dcterms:created xsi:type="dcterms:W3CDTF">2024-09-13T02:21:17Z</dcterms:created>
  <dcterms:modified xsi:type="dcterms:W3CDTF">2024-09-13T02:21:19Z</dcterms:modified>
</cp:coreProperties>
</file>