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09825A4-882F-4D1B-BCCC-671BC73808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616F474-7A6E-463F-9611-D391DB4730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1E92C4D-0870-4918-90E5-120E30A7CA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86ECC5C-5D96-4A4E-A880-33A8AC8C8F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1E9663-7450-4F95-81F6-333E7C893B4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63142EE-0861-493F-8F08-5185A6DFAFB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20E291D-918C-4019-875B-436992C6B7D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6DA776D-32BC-4366-99F0-EEB05BD1D1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C744B18-A731-4732-BE47-9156FC1D69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04375A-38B0-457C-98DD-84E9D2CFEB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C2C7EE-2514-4A65-9A28-4423CFA5E0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011143060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阿片类镇痛药不良反应的处理课件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阿片类镇痛药简介</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阿片类镇痛药的不良反应</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如何处理阿片类镇痛药的不良反应</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如何预防阿片类镇痛药的不良反应</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阿片类镇痛药的替代疗法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阿片类镇痛药简介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阿片类镇痛药是一种通过模拟内源性阿片肽的生理作用而发挥镇痛效果的药品。</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阿片类镇痛药是一种作用于中枢神经系统的药物，通过与阿片受体结合，抑制疼痛信号的传递，从而发挥镇痛作用。这类药物主要被用于治疗中度到重度的疼痛。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什么是阿片类镇痛药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t="5556" b="5556"/>
          <a:stretch>
            <a:fillRect/>
          </a:stretch>
        </p:blipFill>
        <p:spPr>
          <a:xfrm>
            <a:off x="740688" y="1168478"/>
            <a:ext cx="3679824" cy="4906432"/>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阿片类镇痛药主要用于治疗术后疼痛、癌症疼痛和慢性疼痛等，其镇痛效果显著，但需注意防范不良反应。</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阿片类镇痛药主要用于治疗术后疼痛、癌症疼痛和慢性疼痛等，其镇痛效果显著，能够有效地缓解患者的痛苦。然而，长期使用阿片类镇痛药可能导致一些不良反应，如成瘾性、呼吸抑制、便秘等。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阿片类镇痛药的用途和效果</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4625" r="462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阿片类镇痛药主要分为天然阿片类和合成阿片类两大类，其中天然阿片类包括吗啡和可待因等，合成阿片类包括美沙酮和芬太尼等。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阿片类镇痛药主要分为天然阿片类和合成阿片类两大类。天然阿片类包括吗啡和可待因等，其镇痛效果较强，但长期使用可能导致成瘾性。合成阿片类包括美沙酮和芬太尼等，其镇痛效果较弱，但成瘾性相对较低。</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阿片类镇痛药的分类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阿片类镇痛药的不良反应</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阿片类镇痛药可能导致胃肠道不适，出现恶心、呕吐等症状。</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恶心、呕吐</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头晕、嗜睡</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呼吸抑制</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部分患者可能出现头晕、嗜睡等神经系统反应。</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阿片类药物可能对呼吸中枢产生抑制作用，导致呼吸困难或呼吸频率减慢。</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常见不良反应</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部分患者可能出现皮肤瘙痒、皮疹等过敏症状。</a:t>
            </a:r>
          </a:p>
        </p:txBody>
      </p:sp>
      <p:pic>
        <p:nvPicPr>
          <p:cNvPr id="5" name="Picture 5"/>
          <p:cNvPicPr>
            <a:picLocks noChangeAspect="1"/>
          </p:cNvPicPr>
          <p:nvPr/>
        </p:nvPicPr>
        <p:blipFill>
          <a:blip r:embed="rId2"/>
          <a:srcRect l="16675" r="16675"/>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75" r="16675"/>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675" r="16675"/>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过敏反应</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长期大量使用阿片类药物可能对肝脏造成损害。</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肝脏损害</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阿片类药物可能导致排尿困难、尿潴留等泌尿系统问题。</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泌尿系统问题</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不常见不良反应</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严重不良反应</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呼吸衰竭</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严重呼吸抑制可能导致呼吸衰竭，甚至危及生命。</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心律失常</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阿片类药物可能诱发心律失常，严重时可导致心脏骤停。</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药物依赖和成瘾</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长期使用阿片类药物可能导致药物依赖和成瘾，难以戒断。</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如何处理阿片类镇痛药的不良反应</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https://d.book118.com/827011143060006026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2024-08-31T11:39:58.592</cp:lastPrinted>
  <dcterms:created xsi:type="dcterms:W3CDTF">2024-08-31T03:39:58Z</dcterms:created>
  <dcterms:modified xsi:type="dcterms:W3CDTF">2024-08-31T03:40:00Z</dcterms:modified>
</cp:coreProperties>
</file>