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5FF43-FBD8-47A5-8584-91BD4B563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508DB9-EC86-450F-82CB-BBC8DE8A6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95440-E9E5-4A35-AF5C-C19048070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99736-0295-46B1-99FA-A380FAC11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BCBD7D-C5F8-414D-9309-6A9E31648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D68EF2-89E7-4332-BF01-41D66C1E4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9F024B-9728-4A15-BE96-19F2A8A09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094EF-0B62-4AE6-AE35-BE277F8C1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E7F400-9D8F-443B-97C0-254E42983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7927E-7937-470C-ACF3-560BE1EFB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38F6F-F892-46F7-B1D7-1E4659CDF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11154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安全管理办法在安全演练的应用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安全演练的意义与重要性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安全管理办法在安全演练中的具体应用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安全演练中可能遇到的问题及解决方案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安全管理办法在安全演练中的效果评估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57" r="331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10" r="333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安全管理办法是企业或组织为确保安全生产、防范事故、保障员工生命财产安全而制定的一系列规章制度和管理措施。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通过规范安全管理流程、明确各级职责、强化风险防控，提高整体安全管理水平，确保企业或组织的安全稳定运营。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适用于企业或组织内部的所有生产经营活动，包括生产、研发、物流、销售等各环节。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全体员工，包括管理层、技术人员、操作人员等，都必须遵守安全管理办法的相关规定。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建立健全各项安全规章制度，如安全操作规程、安全检查制度、事故应急预案等，确保各项工作有章可循。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明确各级管理人员和员工在安全生产中的职责和权利，形成“层层负责、人人有责”的安全管理体系。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安全教育与培训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定期开展安全教育和培训活动，提高员工的安全意识和操作技能，增强员工的安全防范能力。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事故应急与处置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建立事故应急机制，明确应急处置流程和责任人；对发生的事故及时报告、调查和处理，防止事故扩大和减少损失。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定期进行安全检查，及时发现和消除安全隐患；对重大危险源进行评估和监控，确保安全风险可控。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安全演练的意义与重要性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48" b="1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84" b="9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提高应对突发事件的能力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通过安全演练，可以检验和提高组织在突发事件发生时的应急响应能力，包括启动应急预案、调配资源、组织救援等。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危机管理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安全演练有助于组织更好地进行危机管理，包括识别危机、评估风险、制定应对策略等，从而减轻危机对组织的影响。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协调配合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演练过程中，各相关部门和人员需要密切协作，提高协调配合能力，以便在实际应对突发事件时能够迅速形成合力。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通过安全演练，可以检验安全管理制度在实际操作中的执行情况和可行性，包括安全规章制度的遵守、安全操作规程的执行等。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演练过程中可能会暴露出安全管理制度存在的漏洞和不足，为进一步完善安全管理制度提供依据。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漏洞发现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958" r="18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根据演练结果，可以对安全管理制度进行针对性的优化和改进，提高制度的实用性和有效性。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检验安全管理制度的可行性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安全演练可以为员工提供实践机会，让员工在实际操作中掌握和提高安全技能，如使用消防器材、进行紧急疏散等。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通过参与安全演练，员工可以更加直观地认识到安全工作的重要性，从而增强自身的安全意识。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通过多次参与安全演练，员工可以逐渐培养和提高自身的应急能力，能够在突发事件发生时迅速做出正确反应。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92" r="167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增强员工的安全意识与技能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安全管理办法在安全演练中的具体应用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设计演练场景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根据历史数据和风险评估结果，设计具有代表性的演练场景，包括事故类型、发生地点、影响范围等。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制定详细步骤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针对每个演练场景，制定详细的操作步骤和应对措施，包括人员疏散、设备操作、信息报告等。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确定演练目的和范围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明确安全演练的目标，确定参与部门和人员范围，以及所需资源和时间计划。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制定详细的安全演练计划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167" r="15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保障部门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负责提供必要的资源和支持，如场地、设备、人员等，确保演练的顺利进行。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负责整个演练过程的指挥和协调，确保各部门和人员按照计划有序进行。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参演部门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根据演练计划，明确各自的任务和职责，积极配合指挥部门的工作。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明确各部门和人员的职责与分工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在演练前对场地、设备等进行安全检查，确保符合安全要求；在演练过程中采取必要的安全防护措施，如穿戴防护用品、设置警戒线等。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针对可能出现的突发情况，制定应急处理措施，如人员受伤、设备故障等，确保能够及时有效地应对。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建立畅通的信息报告和传递渠道，确保演练过程中的信息能够及时准确地传递给相关部门和人员。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信息报告与传递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确保演练过程中的安全措施到位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演练效果评估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在演练结束后，对演练效果进行评估，包括目标达成情况、参与人员表现、资源利用情况等。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问题与不足分析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针对评估结果中暴露出的问题和不足进行深入分析，找出根本原因和改进措施。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根据分析结果，制定针对性的改进计划，包括完善安全管理制度、提高人员技能水平、优化资源配置等，为下一次安全演练做好准备。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及时总结与反馈，持续改进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https://d.book118.com/827011154020006035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2024-09-09T09:24:49.554</cp:lastPrinted>
  <dcterms:created xsi:type="dcterms:W3CDTF">2024-09-09T01:24:49Z</dcterms:created>
  <dcterms:modified xsi:type="dcterms:W3CDTF">2024-09-09T01:24:51Z</dcterms:modified>
</cp:coreProperties>
</file>