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F93CED-F53D-4D9B-AAE1-C2E28ADC29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C39752-C04C-4477-B91A-19889FE8B7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446574-90CA-489E-9453-09129B9A1D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7DFFEA-4F25-48EE-A982-AC93852B69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70883F-EEE7-4576-8BBF-7A12ACE66E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C0B11D-2B0F-459B-BF29-F6D280B719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4218CB-C8B0-4BCB-B378-AD366D4284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981640-B71A-4D08-A686-1EA7158181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3B68BB-54BD-4A32-B9EC-4F4AFA1F3E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1BF806-D366-45FA-BE0B-8959379E4B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C76FBA-D251-41B7-BF5F-BBCA824F78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01200406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2024-01-10</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消化科护理中的病人隐私权与信息安全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消化科护理中的隐私权保护</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消化科护理中的信息安全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病人隐私权与信息安全的挑战与对策</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消化科护理中的伦理与法律问题</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结论与总结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随着医疗行业的数字化进程，病人隐私和信息安全问题日益凸显，尤其在消化科护理中，涉及病人敏感信息和隐私保护的需求更加迫切。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保护病人隐私和信息安全是医疗法规和伦理规范的基本要求，对于维护病人权益和医疗信任至关重要。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法规与伦理要求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医疗行业数字化</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推动医疗质量提升</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通过确保病人隐私和信息安全的保护，医疗机构能够更专注于提供高质量的医疗服务，减少因隐私泄露或信息安全事件对医疗质量造成的不良影响。</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保护病人隐私</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消化科护理涉及病人的生理、心理和社会方面的敏感信息，保护这些信息不被未经授权的泄露或滥用是维护病人尊严和权益的关键。</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确保信息安全</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在数字化医疗环境中，信息安全对于防止数据泄露、篡改或损坏至关重要，以保障医疗活动的正常进行和病人的安全。</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维护医疗信任</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保护病人隐私和信息安全有助于建立和维护病人与医疗机构之间的信任关系，促进医疗服务的顺利进行和病人的积极配合。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病人隐私权与信息安全的重要性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消化科护理中的隐私权保护</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隐私权是一种基本人权</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隐私权是指个人享有的私人生活安宁与私人信息依法受到保护，不被他人非法侵扰、知悉、搜集、利用和公开等的一种人格权。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隐私权的内涵包括</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个人生活安宁权、个人信息保密权、个人通讯秘密权以及个人隐私利用权。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隐私权的定义与内涵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0139" r="1013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消化科护理中涉及的隐私信息</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包括姓名、性别、年龄、职业、家庭住址、联系电话等。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包括病史、诊断结果、治疗方案、用药情况等。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包括护理措施、护理效果、护理评估等。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如病人的心理状况、家庭关系、经济状况等。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病人基本信息</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病情信息</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护理记录</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其他隐私信息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合法性原则</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收集和使用病人隐私信息必须符合法律规定，经过病人或其家属的同意。</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只收集与消化科护理直接相关的信息，尽可能减少不必要的信息收集。</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对收集到的病人隐私信息严格保密，不得随意泄露或向第三方提供。</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采取必要的技术和管理措施，确保病人隐私信息的安全，防止数据泄露、损坏或丢失。</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尊重病人的知情权、同意权和拒绝权，允许病人随时查询、更正自己的隐私信息，对违反隐私权保护的行为进行投诉和追责。</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最小化原则</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安全性原则</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病人权利保障措施</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保密性原则</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隐私权保护的原则与措施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消化科护理中的信息安全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83" r="2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信息安全是指通过采取必要的技术、管理和法律手段，保护信息系统和信息资源不受未经授权的访问、使用、泄露、破坏和篡改，确保信息的机密性、完整性和可用性。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信息安全的定义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在消化科护理中，病人的隐私信息和医疗记录是高度敏感的，一旦泄露或被篡改，可能对病人的隐私权和医疗安全造成严重影响。因此，保障信息安全对于维护病人权益和医疗质量具有重要意义。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信息安全的重要性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信息安全的定义与重要性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6991" b="1699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消化科护理中涉及的信息安全内容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病人隐私信息的保护</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包括病人的姓名、年龄、性别、联系方式、病史、诊断结果等个人隐私信息，应采取加密存储、访问控制等措施予以保护。</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医疗记录的安全管理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医疗记录是医生对病人病情和治疗过程的详细记录，涉及病人的健康状况和诊疗方案，应确保医疗记录的真实性、完整性和保密性。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医疗设备的信息安全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消化科护理中使用的医疗设备，如内窥镜、胃肠动力检测仪等，其信息系统也应受到保护，防止未经授权的访问和篡改。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制定和完善信息安全管理制度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医院应建立信息安全管理制度，明确信息安全管理的责任、要求和措施，确保各项信息安全工作有章可循。</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加强信息技术应用和培训</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医院应积极采用先进的信息技术和手段，如数据加密、网络防火墙等，提高信息系统的安全防护能力；同时加强对医护人员的信息安全培训，提高他们的信息安全意识和技能。</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建立信息安全应急机制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医院应建立信息安全应急机制，制定应急预案并进行演练，确保在发生信息安全事件时能够及时响应和处置，最大限度地减少损失和影响。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信息安全的保障措施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https://d.book118.com/827012004060006032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2024-09-05T05:34:09.764</cp:lastPrinted>
  <dcterms:created xsi:type="dcterms:W3CDTF">2024-09-04T21:34:09Z</dcterms:created>
  <dcterms:modified xsi:type="dcterms:W3CDTF">2024-09-04T21:34:11Z</dcterms:modified>
</cp:coreProperties>
</file>