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9886E-A16F-4407-913A-C6887E97B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2488A-39F0-4E73-91AE-EA0BA5B8F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5FBB3-D71C-470D-B600-F7FB62C34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4ED64-1524-4477-B50D-3807E4F7E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8095D-A22B-46C4-95CB-BB4DA96F4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8CE37-1752-48DC-9CE6-DCC2308DA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671A9B-C84C-436E-A006-F424CC510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02870-873E-4E2C-91D0-92594E13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124EC-7C25-44B9-BFED-1198B0B2F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76719-C62C-455D-B2CB-3D9DB0F6F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DB002-B4A1-484D-9DFB-E75BF3FF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1301111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街乡吹哨部门报到改革与北京基层治理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街乡吹哨部门报到改革的背景与意义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街乡吹哨部门报到改革的内容与实施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北京基层治理的现状与挑战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街乡吹哨部门报到改革对北京基层治理的影响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街乡吹哨部门报到改革的经验与启示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街乡吹哨部门报到改革的背景与意义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1583" r="11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传统的基层管理体制存在权责不清晰、服务不到位等问题，难以满足居民需求。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传统管理体制不适应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社区治理力量分散，缺乏有效整合，难以形成合力。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社区治理能力不足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居民参与基层治理的渠道有限，参与意愿不高。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通过改革实现资源整合，提高基层治理的效率和水平。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提高基层治理能力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增强服务能力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更好地满足居民需求，提高居民满意度。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加强基层治理，化解社会矛盾，促进社会和谐稳定。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通过改革明确基层政府、社区居委会、社会组织等各方的权责关系。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625" r="7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4083" r="14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明确权责关系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整合各类服务资源，提高服务质量和效率。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整合服务资源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拓宽居民参与基层治理的渠道，提高居民的参与度和满意度。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提升居民参与度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街乡吹哨部门报到改革的内容与实施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321" b="163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573" b="115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1059" b="110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改革内容概述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改革目标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通过优化基层治理体系，提升基层治理能力，解决基层治理中的突出问题。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覆盖北京市所有街乡，重点针对基层治理中的难点和痛点。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推行街乡吹哨部门报到的管理方式，强化基层党组织领导作用，整合各类资源，形成工作合力。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458" r="10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对基层治理现状进行深入调研，了解存在的问题和困难，为改革提供依据。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调研摸底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根据调研结果，制定具体的改革方案，明确改革目标、措施和实施步骤。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按照方案要求，组织相关部门和人员开展改革工作，确保改革措施落地见效。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组织实施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对改革过程和效果进行全程监督评估，及时发现问题并调整完善。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监督评估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86" r="150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通过改革，基层治理能力得到明显提升，各类问题得到有效解决。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治理能力提升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改革优化了工作流程，提高了工作效率，减少了推诿扯皮现象。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工作效率提高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改革以群众需求为导向，提高了群众满意度，增强了基层党组织的公信力。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群众满意度提升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改革促进了社会和谐稳定，提升了基层社会治理水平，为北京市的经济社会发展提供了有力保障。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社会效益显著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改革成效评估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北京基层治理的现状与挑战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https://d.book118.com/827013011116006046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2024-09-21T19:20:53.847</cp:lastPrinted>
  <dcterms:created xsi:type="dcterms:W3CDTF">2024-09-21T11:20:53Z</dcterms:created>
  <dcterms:modified xsi:type="dcterms:W3CDTF">2024-09-21T11:20:56Z</dcterms:modified>
</cp:coreProperties>
</file>