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DC6C2-D2F6-421C-B4A1-276DD29D2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04553-358D-4AB7-BE20-82A7C7971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54C50-48D8-4E2E-A9E1-17219973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0CFAE-A676-4D05-A662-4F3527B48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10953-B8DD-41EE-AADA-805A6E7A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5764B-9353-404C-9E40-A2AFC0F92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2B685D-FF94-4757-B96D-1461BBE46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CB84-950A-457E-B798-64461F5B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8AA0E-7BDA-4CBF-94E2-C06E2147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C4FCB-CB06-4F1A-B32A-3611E7F2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C3D84-E2B4-4D24-89E6-BBA6EE1E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3122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遗传因素、环境因素、生活方式等。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多饮、多尿、多食、体重下降（三多一少）、视力模糊、伤口不易愈合等。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低血糖、高血糖、酮症酸中毒等。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心血管疾病、脑血管疾病、肾脏疾病、视网膜病变等。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50" r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合理控制饮食是糖尿病护理的关键，需注意食物的热量、糖分、脂肪和蛋白质含量。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糖尿病患者应遵循低糖、低脂、高纤维的饮食原则，控制总热量摄入，避免高糖和高脂肪食物，增加蔬菜、水果和全谷物的摄入。同时，注意饮食的定时定量，避免暴饮暴食。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适当的运动有助于控制血糖水平，提高身体代谢能力。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糖尿病患者应根据自身身体状况选择合适的运动方式，如散步、慢跑、游泳等有氧运动。运动时应避免剧烈运动和过度疲劳，注意运动时间和强度的适度控制。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按时服药和定期监测血糖是糖尿病护理的重要环节。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糖尿病患者应遵医嘱按时服药，不随意增减剂量或停药。同时，定期监测血糖水平，记录血糖值并定期就诊，以便医生根据血糖情况调整治疗方案。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糖尿病患者的心理状态对病情控制具有重要影响。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和家属应关注患者的心理需求，提供情感支持和心理疏导。帮助患者树立正确的疾病观念，保持乐观的心态，提高治疗的依从性和自我管理能力。同时，注意避免过度焦虑和抑郁等不良情绪对血糖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糖尿病患者低血糖的护理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及时识别和处理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是糖尿病常见的急性并发症，患者会出现心慌、出汗、手抖、饥饿等症状，严重时可导致昏迷。护理人员应及时识别这些症状，并迅速采取措施，如口服葡萄糖或静脉注射葡萄糖溶液，以升高血糖。同时，要密切监测血糖水平，确保血糖恢复到正常范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总结词：预防措施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预防低血糖的关键是合理控制饮食和用药。护理人员应指导患者定时定量进餐，避免空腹或长时间未进食。同时，要告知患者药物的正确使用方法和剂量，避免因过量或不足导致血糖过低或过高。此外，定期进行血糖监测也是预防低血糖的重要手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糖尿病患者低血糖的护理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https://d.book118.com/827013122141006040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2024-09-13T06:36:27.522</cp:lastPrinted>
  <dcterms:created xsi:type="dcterms:W3CDTF">2024-09-12T22:36:27Z</dcterms:created>
  <dcterms:modified xsi:type="dcterms:W3CDTF">2024-09-12T22:36:29Z</dcterms:modified>
</cp:coreProperties>
</file>