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EDB2B-B177-488F-A8AF-FC81BE47E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69492-D984-4C08-9A3E-695CF8FA8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82EDD-4D6A-499A-9DD6-0333FBAE4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45D848-D7F5-4432-A655-D71B16804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7D7DD2-0053-4CD3-B21F-D86197D45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6CA6F6-C350-4302-8DBD-7D3111331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F90550-A04F-4C77-9B4F-E5B908A93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585A8B-480F-446F-A8D8-EE007F3A8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A11142-FEE9-43CE-8119-1DA73CE28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86BAD-4072-4608-992E-A1F4289CD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DDF14-3222-4EC2-89E8-AB4C2D1BF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1411020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搜索引擎与智能家居的紧密结合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语音交互：搜索引擎与智能家居的语音交互融合。
 智能控制：搜索引擎对智能家居设备的智能控制。
 家居信息查询：搜索引擎提供智能家居信息查询服务。
 生活自动化：搜索引擎参与智能家居生活自动化。
 个性化推荐：搜索引擎による智能家居个性化推荐。
 安全保障：搜索引擎提高智能家居的安全保障。
 跨平台兼容：搜索引擎促进智能家居的跨平台兼容。
 生态系统建设：搜索引擎参与智能家居生态系统建设。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语音交互：搜索引擎与智能家居的语音交互融合。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搜索引擎与智能家居的紧密结合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语音交互：搜索引擎与智能家居的语音交互融合。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语音交互：搜索引擎与智能家居的语音交互融合。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语音搜索的兴起：随着智能手机的普及和语音识别技术的进步，语音搜索成为一种新的搜索方式，并逐渐成为主流，用户可以通过语音命令直接控制智能家居设备，实现各种智能家居功能。</a:t>
            </a:r>
          </a:p>
          <a:p>
            <a:r>
              <a:t>2. 智能家居设备的多样性：智能家居设备种类繁多，包括智能音箱、智能电视、智能空调、智能冰箱等，这些设备都具有语音交互功能，用户可以通过语音命令对其进行控制。</a:t>
            </a:r>
          </a:p>
          <a:p>
            <a:r>
              <a:t>3. 语音交互的准确性和便捷性：语音交互是一种自然的人机交互方式，与传统的人机交互方式相比，语音交互更加准确和便捷，用户只需通过语音命令即可控制智能家居设备，无需动手操作，从而大大提升了用户体验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搜索引擎与智能家居的融合趋势。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语音交互成为主流：语音交互逐渐成为搜索引擎与智能家居融合的主流方式，用户可以通过语音命令直接控制智能家居设备，实现各种智能家居功能。</a:t>
            </a:r>
          </a:p>
          <a:p>
            <a:r>
              <a:t>2. 智能家居设备的互联互通：智能家居设备之间可以实现互联互通，用户可以通过一个语音命令同时控制多个智能家居设备，实现更加智能化的家居控制。</a:t>
            </a:r>
          </a:p>
          <a:p>
            <a:r>
              <a:t>3. 人工智能技术的应用：人工智能技术在搜索引擎与智能家居的融合中发挥着重要作用，人工智能技术可以帮助搜索引擎更好地理解用户意图，并为用户提供更加个性化的智能家居服务。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智能控制：搜索引擎对智能家居设备的智能控制。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搜索引擎与智能家居的紧密结合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智能控制：搜索引擎对智能家居设备的智能控制。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语义理解与自然语言处理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搜索引擎利用语义理解和自然语言处理技术，能够准确识别和理解用户对智能家居设备的指令。</a:t>
            </a:r>
          </a:p>
          <a:p>
            <a:r>
              <a:t>2. 搜索引擎可以根据用户的指令，自动执行相应的操作，如打开或关闭智能灯具、调节智能恒温器温度等。</a:t>
            </a:r>
          </a:p>
          <a:p>
            <a:r>
              <a:t>3. 搜索引擎还可以通过分析用户的历史指令，学习用户的行为模式和偏好，从而提供更加个性化的智能家居控制服务。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多模态交互与跨平台兼容性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搜索引擎支持多模态交互，用户可以通过语音、文字、手势等多种方式与智能家居设备进行交互。</a:t>
            </a:r>
          </a:p>
          <a:p>
            <a:r>
              <a:t>2. 搜索引擎具有跨平台兼容性，能够与不同品牌、不同型号的智能家居设备进行连接和控制。</a:t>
            </a:r>
          </a:p>
          <a:p>
            <a:r>
              <a:t>3. 搜索引擎可以通过云端服务，实现不同智能家居设备之间的互联互通，从而打造统一的智能家居控制平台。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智能控制：搜索引擎对智能家居设备的智能控制。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人工智能与机器学习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搜索引擎利用人工智能和机器学习技术，能够不断学习和改进智能家居控制服务。</a:t>
            </a:r>
          </a:p>
          <a:p>
            <a:r>
              <a:t>2. 搜索引擎可以根据用户的反馈和使用情况，自动优化智能家居控制策略，从而提供更加智能、更加人性化的服务。</a:t>
            </a:r>
          </a:p>
          <a:p>
            <a:r>
              <a:t>3. 搜索引擎还可以通过人工智能技术，预测用户的需求，并主动提供智能家居控制建议。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数据安全与隐私保护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搜索引擎高度重视数据安全和隐私保护，严格遵守相关法律法规，保护用户的个人信息和智能家居设备数据。</a:t>
            </a:r>
          </a:p>
          <a:p>
            <a:r>
              <a:t>2. 搜索引擎采用先进的安全技术，对用户数据进行加密存储和传输，防止未经授权的访问和泄露。</a:t>
            </a:r>
          </a:p>
          <a:p>
            <a:r>
              <a:t>3. 搜索引擎还提供用户数据管理功能，允许用户自行管理和删除自己的数据。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智能控制：搜索引擎对智能家居设备的智能控制。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标准化与生态建设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搜索引擎积极参与智能家居行业标准化工作，推动智能家居设备的互联互通和协同工作。</a:t>
            </a:r>
          </a:p>
          <a:p>
            <a:r>
              <a:t>2. 搜索引擎与智能家居行业合作伙伴建立生态合作，共同打造智能家居生态系统，为用户提供更加丰富的智能家居应用和服务。</a:t>
            </a:r>
          </a:p>
          <a:p>
            <a:r>
              <a:t>3. 搜索引擎通过开放平台和开发者工具，鼓励开发者开发智能家居应用，丰富智能家居生态系统。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未来发展趋势与展望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搜索引擎将继续深化语义理解、自然语言处理、人工智能和机器学习等技术的应用，不断提升智能家居控制服务的智能化水平。</a:t>
            </a:r>
          </a:p>
          <a:p>
            <a:r>
              <a:t>2. 搜索引擎将与行业合作伙伴深入合作，共同建设智能家居生态系统，为用户提供更加丰富、更加便捷、更加智能的智能家居应用和服务。</a:t>
            </a:r>
          </a:p>
          <a:p>
            <a:r>
              <a:t>3. 搜索引擎将积极推动智能家居行业标准化建设，促进智能家居设备的互联互通和协同工作，为智能家居行业的发展创造更加良好的环境。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家居信息查询：搜索引擎提供智能家居信息查询服务。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搜索引擎与智能家居的紧密结合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家居信息查询：搜索引擎提供智能家居信息查询服务。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家居信息查询：搜索引擎提供智能家居信息查询服务。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智能家居设备种类多样，介绍全面的信息查询服务很重要。</a:t>
            </a:r>
          </a:p>
          <a:p>
            <a:r>
              <a:t>在智能家居生态系统中，有各种各样的设备，包括智能音箱、智能电视、智能冰箱、智能洗衣机等。这些设备具有不同的功能和特点，消费者在购买和使用时需要获取全面的信息。</a:t>
            </a:r>
          </a:p>
          <a:p>
            <a:r>
              <a:t>2. 搜索引擎可以提供丰富的智能家居信息，满足消费者的需求。</a:t>
            </a:r>
          </a:p>
          <a:p>
            <a:r>
              <a:t>搜索引擎是消费者获取信息的重要渠道，也可以成为智能家居信息查询的平台。搜索引擎可以提供丰富的智能家居信息，包括设备介绍、价格比较、评测报告、使用方法等，帮助消费者了解设备的功能和特点。</a:t>
            </a:r>
          </a:p>
          <a:p>
            <a:r>
              <a:t>3. 搜索引擎的智能问答功能有助于消费者解决具体问题。</a:t>
            </a:r>
          </a:p>
          <a:p>
            <a:r>
              <a:t>搜索引擎的智能问答功能可以帮助消费者解决具体的智能家居问题，比如如何连接智能音箱、如何设置智能电视、如何使用智能洗衣机等。智能问答功能可以提供及时、准确的答案，帮助消费者快速解决问题。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家居信息查询：搜索引擎提供智能家居信息查询服务。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智能家居设备控制：搜索引擎通过语音或文本指令控制智能家居设备。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语音控制是智能家居控制的一种重要方式。</a:t>
            </a:r>
          </a:p>
          <a:p>
            <a:r>
              <a:t>语音控制是智能家居控制的一种重要方式，消费者可以使用语音指令来控制智能家居设备。语音控制简单易用，无需动手操作，可以解放双手。</a:t>
            </a:r>
          </a:p>
          <a:p>
            <a:r>
              <a:t>2. 搜索引擎可以通过语音指令控制智能家居设备。</a:t>
            </a:r>
          </a:p>
          <a:p>
            <a:r>
              <a:t>搜索引擎可以通过语音指令控制智能家居设备，消费者可以使用语音指令来查询智能家居信息、控制智能家居设备。语音控制可以与智能音箱配合使用，为消费者提供更加自然和流畅的交互体验。</a:t>
            </a:r>
          </a:p>
          <a:p>
            <a:r>
              <a:t>3. 搜索引擎还可以通过文本指令控制智能家居设备。</a:t>
            </a:r>
          </a:p>
          <a:p>
            <a:r>
              <a:t>搜索引擎还可以通过文本指令控制智能家居设备，消费者可以使用文本指令来查询智能家居信息、控制智能家居设备。文本指令可以更加精准地控制智能家居设备，适合一些需要精确控制的场景。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家居信息查询：搜索引擎提供智能家居信息查询服务。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智能家居场景设定：搜索引擎支持智能家居场景设定和管理。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智能家居场景设定可以简化智能家居设备的操作。</a:t>
            </a:r>
          </a:p>
          <a:p>
            <a:r>
              <a:t>智能家居场景设定可以简化智能家居设备的操作，消费者可以将不同的设备组合成一个场景，并通过一个指令来启动场景。场景设定可以使智能家居更加智能化，更加人性化。</a:t>
            </a:r>
          </a:p>
          <a:p>
            <a:r>
              <a:t>2. 搜索引擎可以支持智能家居场景设定和管理。</a:t>
            </a:r>
          </a:p>
          <a:p>
            <a:r>
              <a:t>搜索引擎可以支持智能家居场景设定和管理，消费者可以通过搜索引擎来创建场景、编辑场景、删除场景等。搜索引擎可以提供友好的用户界面，帮助消费者轻松地设定和管理场景。</a:t>
            </a:r>
          </a:p>
          <a:p>
            <a:r>
              <a:t>3. 搜索引擎可以提供场景模板，帮助消费者快速创建场景。</a:t>
            </a:r>
          </a:p>
          <a:p>
            <a:r>
              <a:t>搜索引擎可以提供场景模板，帮助消费者快速创建场景。场景模板可以包括各种各样的场景，比如起床场景、离家场景、回家场景、睡眠场景等。消费者可以选择一个合适的场景模板，然后根据自己的需求进行修改，即可快速创建出一个场景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家居信息查询：搜索引擎提供智能家居信息查询服务。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智能家居设备联动：搜索引擎支持智能家居设备联动控制。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智能家居设备联动可以实现设备之间的协同工作。</a:t>
            </a:r>
          </a:p>
          <a:p>
            <a:r>
              <a:t>智能家居设备联动可以实现设备之间的协同工作，比如当消费者离开家时，智能门锁可以自动上锁，智能灯光可以自动关闭，智能安防系统可以自动开启等。设备联动可以提高智能家居的安全性、便利性和节能性。</a:t>
            </a:r>
          </a:p>
          <a:p>
            <a:r>
              <a:t>2. 搜索引擎可以支持智能家居设备联动控制。</a:t>
            </a:r>
          </a:p>
          <a:p>
            <a:r>
              <a:t>搜索引擎可以支持智能家居设备联动控制，消费者可以通过搜索引擎来创建联动规则、编辑联动规则、删除联动规则等。搜索引擎可以提供友好的用户界面，帮助消费者轻松地创建和管理联动规则。</a:t>
            </a:r>
          </a:p>
          <a:p>
            <a:r>
              <a:t>3. 搜索引擎可以提供联动规则模板，帮助消费者快速创建联动规则。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https://d.book118.com/827014110201006045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5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语音交互：搜索引擎与智能家居的语音交互融合。</vt:lpstr>
      <vt:lpstr> 语音交互：搜索引擎与智能家居的语音交互融合。</vt:lpstr>
      <vt:lpstr> 智能控制：搜索引擎对智能家居设备的智能控制。</vt:lpstr>
      <vt:lpstr> 智能控制：搜索引擎对智能家居设备的智能控制。</vt:lpstr>
      <vt:lpstr> 智能控制：搜索引擎对智能家居设备的智能控制。</vt:lpstr>
      <vt:lpstr> 智能控制：搜索引擎对智能家居设备的智能控制。</vt:lpstr>
      <vt:lpstr> 家居信息查询：搜索引擎提供智能家居信息查询服务。</vt:lpstr>
      <vt:lpstr>#. 家居信息查询：搜索引擎提供智能家居信息查询服务。</vt:lpstr>
      <vt:lpstr>#. 家居信息查询：搜索引擎提供智能家居信息查询服务。</vt:lpstr>
      <vt:lpstr>#. 家居信息查询：搜索引擎提供智能家居信息查询服务。</vt:lpstr>
      <vt:lpstr>#. 家居信息查询：搜索引擎提供智能家居信息查询服务。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2024-09-20T21:11:13.010</cp:lastPrinted>
  <dcterms:created xsi:type="dcterms:W3CDTF">2024-09-20T13:11:13Z</dcterms:created>
  <dcterms:modified xsi:type="dcterms:W3CDTF">2024-09-20T13:11:15Z</dcterms:modified>
</cp:coreProperties>
</file>