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5CD32-3C72-4A6F-90D6-8608F7D99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C900E-D546-4A3F-8D54-BF116BC1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EDA9C-C8F1-43FF-AF2F-0F9965E9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573C1-4689-4D2F-97FF-929F06114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127D9E-59F0-493C-9601-2B95B2FB2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71FEA-CFD3-4628-B8AE-64895818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857B0-3051-4453-A583-553C5926B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AF4D8-D7E9-4D25-81D5-9D15615D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624C6-8967-4CEF-8D83-91F5AF175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55795-5E34-4EEA-B8B9-61752476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021D2-DE98-4FFC-B730-2DFA3C18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5043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提升虚拟现实技术的消费体验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优质内容创作与呈现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硬件设备创新与优化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软件系统完善与升级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行业应用拓展与融合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经历了从萌芽阶段到如今的快速发展阶段。早期的虚拟现实技术主要应用于军事、航空等领域，随着计算机技术的不断发展和普及，虚拟现实技术逐渐进入民用领域，并在游戏、影视、教育、医疗等领域得到广泛应用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20746" r="20746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立体显示技术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通过特殊的显示设备，如头盔显示器、3D投影仪等，将计算机生成的虚拟场景以立体的形式展现出来，使用户获得身临其境的感受。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跟踪与定位技术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通过传感器等设备实时跟踪用户的头部、手部等运动，将用户的运动数据实时传输到计算机中，以便计算机根据用户的运动调整虚拟场景。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通过手柄、手套、数据衣等设备实现用户与虚拟场景中的物体进行互动，如抓取、移动、击打等。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随着虚拟现实技术的不断发展和普及，其市场规模不断扩大。目前，全球虚拟现实市场规模已达数十亿美元，并以每年两位数的增长速度持续扩大。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随着5G、AI等技术的不断发展，虚拟现实技术将在更多领域得到应用，如远程医疗、在线教育、虚拟旅游等。同时，随着技术的不断进步和成本的降低，虚拟现实设备的普及率将不断提高，市场规模将持续扩大。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游戏玩家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追求更真实、更刺激的游戏体验，虚拟现实技术能满足其对游戏视觉、听觉和交互性的高要求。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虚拟现实技术能提供模拟现实场景的教学环境，适用于远程教育、职业培训等领域。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对新技术和创新体验有较高接受度和兴趣，愿意尝试虚拟现实技术带来的沉浸式体验。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消费者偏好于虚拟现实技术带来的沉浸式体验，如身临其境的游戏场景、仿真度高的虚拟环境等。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消费者期望在虚拟环境中实现与现实世界相似的交互方式，如手势识别、语音控制等。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虚拟现实技术为消费者提供了在虚拟空间中与他人交流的机会，满足了社交需求。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消费者偏好与行为特点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虚拟现实设备的高昂成本和有限的兼容性限制了其普及率，消费者期望有更经济、更适用的解决方案。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设备成本与兼容性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部分消费者在使用虚拟现实设备时会出现眩晕、视觉疲劳等不适感，影响体验效果。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体验舒适度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当前虚拟现实内容相对匮乏，消费者期望有更丰富、更多元化的内容选择。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需求痛点及挑战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优质内容创作与呈现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丰富多样的内容类型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0345" r="2034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游戏娱乐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开发各类虚拟现实游戏，包括冒险、射击、角色扮演等，提供沉浸式的游戏体验。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打造虚拟现实社交平台，让用户能够在虚拟空间中与他人进行互动交流。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影视观赏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制作虚拟现实电影、电视剧和综艺节目，让观众身临其境地感受故事情节。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虚拟旅行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通过虚拟现实技术，让消费者能够游览世界各地的名胜古迹、自然风光等。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高质量视觉听觉体验打造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高分辨率显示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提高虚拟现实的显示分辨率，使画面更加清晰、细腻。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真实感渲染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采用先进的图形渲染技术，增强虚拟场景的真实感和立体感。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空间音频技术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利用空间音频技术，实现虚拟环境中声音的准确定位和环绕效果。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触觉反馈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研发触觉反馈技术，让用户在虚拟现实中感受到真实的触感。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交互式故事情节设计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分支剧情设计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在虚拟现实故事中设置多个分支剧情，让用户能够根据自己的选择影响故事走向。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多人协同体验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支持多人在线协同体验，让用户能够与他人一起在虚拟世界中共同完成任务或游戏。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任务挑战设置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在虚拟现实中设置各种任务和挑战，激发用户的探索欲望和游戏成就感。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角色互动体验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允许用户与虚拟角色进行互动，提升用户在虚拟现实世界中的沉浸感和参与感。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硬件设备创新与优化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https://d.book118.com/827015043005006034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2024-09-07T16:33:17.673</cp:lastPrinted>
  <dcterms:created xsi:type="dcterms:W3CDTF">2024-09-07T08:33:17Z</dcterms:created>
  <dcterms:modified xsi:type="dcterms:W3CDTF">2024-09-07T08:33:19Z</dcterms:modified>
</cp:coreProperties>
</file>