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916DD-3EC1-4CCF-9F53-E106F592D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F0346-1FB4-4FFE-B7E5-B891D413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95018-D082-4485-90FC-60D13893B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6DB4C-73BF-4ACF-B49C-44C85426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201485-5EBE-4145-808D-5EAFD9BF2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A2D13-70F3-4D6F-998D-E6473990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563D4-1806-4660-A099-8FFEC47CA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BE3DF-4A6E-4B69-B4C3-2C669217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6DAC0-C049-4B17-936E-CD57662C0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C686B-AD4B-4526-9D6B-94B3EF2E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70C89-3565-47DE-B665-FD6B9494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16053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工程建设施工质量管理体系的质量分层管理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质量分层管理的实施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质量分层管理在工程建设中的应用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质量分层管理的效果评价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质量分层管理面临的挑战与对策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29" r="22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提升工程建设施工质量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通过质量分层管理，确保每个施工环节的质量得到有效控制，从而提高整体工程建设施工质量。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随着市场竞争的加剧和客户对质量要求的提高，实施质量分层管理有助于企业更好地满足市场需求，提升竞争力。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通过推广质量分层管理理念和方法，促进整个工程建设行业的质量提升和技术进步。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质量分层管理将质量管理贯穿于整个工程建设过程，确保每个环节的质量都得到有效控制，实现全面质量管理。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实现全面质量管理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通过明确各层级的质量责任和权限，减少质量问题的处理和返工时间，提高施工效率。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通过预防和控制质量问题的发生，减少质量事故和质量缺陷的处理成本，降低企业的质量成本。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降低质量成本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实施质量分层管理有助于企业提升品牌形象和市场信誉，增强企业的市场竞争力。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质量分层管理的意义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确保工程建设施工质量符合国家标准和合同要求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提高工程建设施工质量管理水平，降低质量事故发生率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促进工程建设施工质量管理持续改进，提升企业竞争力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质量管理体系应涵盖工程建设的全过程、全方位、全员参与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质量管理体系应具备可操作性，方便管理人员执行和监督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质量管理体系应结合工程建设的实际情况，制定科学合理的管理制度和流程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质量管理体系应不断总结经验教训，持续改进和完善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建立工程建设施工质量检查机制，对施工过程进行全面监督和检查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实行工程建设施工质量评估和考核机制，对施工质量进行定期评估和考核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加强工程建设施工质量管理培训和教育，提高管理人员和施工人员的质量意识和技能水平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制定工程建设施工质量管理制度和流程，明确各级管理人员职责和权限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质量分层管理的实施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编制质量计划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根据质量方针和目标，制定详细的质量计划，包括质量控制点、检验和试验计划、质量文件和质量记录等。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制定质量方针和目标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明确工程建设项目的质量要求和目标，以及实现这些目标所需的资源和措施。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建立适合工程建设项目的质量管理体系，包括组织结构、职责、程序和资源等。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质量控制点的设置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在关键工序和重要部位设置质量控制点，确保施工过程中的质量得到有效控制。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检验和试验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按照质量计划和相关标准规范进行检验和试验，确保材料和设备的质量符合要求。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不合格品的控制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对检验和试验中发现的不合格品进行标识、记录、评审和处置，防止其非预期使用或交付。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质量保证体系的建立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建立质量保证体系，包括质量保证组织、质量保证文件和质量保证活动等，确保质量管理体系的有效运行。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内部质量审核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定期开展内部质量审核，评估质量管理体系的有效性和一致性，及时发现和纠正存在的问题。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顾客满意度调查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对顾客进行满意度调查，了解顾客对工程建设项目质量的评价和期望，为质量改进提供依据。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对工程建设过程中的质量数据进行收集、整理和分析，找出存在的问题和原因。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针对存在的问题和原因，制定纠正和预防措施，防止类似问题的再次发生。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纠正和预防措施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通过不断的质量改进活动，提高工程建设项目的质量水平和管理水平，满足顾客和相关方的需求和期望。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https://d.book118.com/827016053102006042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2024-09-15T19:08:53.675</cp:lastPrinted>
  <dcterms:created xsi:type="dcterms:W3CDTF">2024-09-15T11:08:53Z</dcterms:created>
  <dcterms:modified xsi:type="dcterms:W3CDTF">2024-09-15T11:08:55Z</dcterms:modified>
</cp:coreProperties>
</file>