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909D88-D089-4A3F-A141-9F28FD70F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A09E0-1442-480B-86B6-F3A3C6A8E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8BE68-0DFE-4A78-8C29-D8BDD4FA2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7FAC9F-B6A4-4B43-A219-FBEE3FD0E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CE27B6-7A4F-4509-B6EA-0B9DF004CD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C14AE8-CEDD-4D09-BB35-7FC60C3314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E702DE-2BFA-4D64-AE7C-D4B198CDF8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DB1343-C405-4750-A08B-F540D568F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E27D10-FFB7-4236-B591-A8E7E3D030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D23F9-45BD-4E89-82B3-48691F9EF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FAD7F5-FD35-47AB-98F1-8A72D6B24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20030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文化传媒公司管理制度和员工福利政策的协调发展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文化传媒公司管理制度概述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员工福利政策概述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管理制度与员工福利政策的互动关系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当前存在的问题与挑战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协调发展策略与建议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提升公司整体运营效率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通过协调管理制度和员工福利政策，可以激发员工的工作积极性，提高工作效率，进而提升公司的整体运营效率。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塑造良好企业文化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合理的管理制度与员工福利政策有助于营造积极、健康的企业文化，增强员工的归属感和忠诚度。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应对市场竞争压力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在激烈的市场竞争中，优秀的管理制度和员工福利政策可以作为吸引和留住人才的重要手段，从而提升公司的竞争力。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管理制度与员工福利政策的关系</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管理制度更侧重于规范和约束员工行为，而员工福利政策则更侧重于激励和引导员工积极工作。两者相互补充，共同构成公司管理体系的重要组成部分。</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相互补充</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管理制度是员工福利政策的基础和保障，而良好的员工福利政策则可以促进管理制度的完善和执行。</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相互促进</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管理制度和员工福利政策的最终目标都是提升公司的运营效率和竞争力，两者在这一点上具有高度的一致性。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共同目标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文化传媒公司管理制度概述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417" r="104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负责公司重大决策、监督管理层执行工作。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董事会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管理层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各部门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员工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制定公司战略、组织实施经营计划、负责日常管理工作。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根据业务需要设立，如市场部、编辑部、技术部等，各部门负责人负责部门内工作的协调和管理。</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根据岗位职责，积极履行工作任务，实现个人和公司的共同发展。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组织架构与职责划分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590" r="22590"/>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遵循公平、公正、公开的原则，通过多渠道招聘优秀人才，确保公司拥有一支高素质、专业化的员工队伍。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招聘与选拔</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建立完善的培训体系，提高员工的专业技能和综合素质，促进员工个人成长与公司发展相结合。</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培训与发展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制定合理的绩效考核制度，客观评价员工的工作表现，激发员工的积极性和创造力。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构建和谐稳定的劳动关系，维护员工合法权益，增强员工的归属感和忠诚度。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员工关系管理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实行全面预算管理，确保公司各项支出符合预算计划，提高资金使用效率。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预算管理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加强成本管理，降低不必要的开支，提高公司的经济效益。</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成本控制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定期编制财务报告，对公司财务状况进行全面分析，为决策提供有力支持。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财务报告与分析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建立健全的内部审计制度，加强风险管理，确保公司财务安全。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审计与风险管理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业务管理制度</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项目立项与审批</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规范项目立项流程，确保项目符合公司发展战略和市场需求，降低项目风险。</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知识产权保护</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重视知识产权保护工作，积极申请专利、商标等知识产权，提升公司的核心竞争力。</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合同管理</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加强合同管理，明确双方的权利和义务，保障公司的合法权益。</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客户服务与反馈</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建立完善的客户服务体系，及时响应客户需求和反馈，提高客户满意度和忠诚度。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员工福利政策概述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10" r="1001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奖金制度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设立年终奖、项目奖、创新奖等多种奖金，鼓励员工创新和卓越表现。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绩效工资制度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根据员工工作表现和业绩，设定合理的绩效工资比例，激励员工积极工作。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岗位工资制度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根据员工所在岗位的重要性和技能要求，设定相应的岗位工资，体现岗位价值。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住房公积金</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为员工缴纳住房公积金，帮助员工解决住房问题。</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工伤保险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为员工缴纳工伤保险，保障员工在工作中受伤时的医疗和经济补偿。</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失业保险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为员工缴纳失业保险，保障员工在失业时的基本生活。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养老保险</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为员工缴纳基本养老保险，确保员工退休后的基本生活保障。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医疗保险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为员工缴纳基本医疗保险，减轻员工医疗费用负担。</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社会保险与公积金政策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员工工作满一定年限后，可享受带薪年假，保障员工休息和放松的时间。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年假制度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333" r="8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病假制度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5" r="1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产假及陪产假制度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50" r="15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员工因病需要休息时，可享受带薪病假，减轻员工经济压力。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女性员工生育时可享受带薪产假，男性员工可享受带薪陪产假，保障员工家庭生活的平衡。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带薪休假制度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https://d.book118.com/827020030040006025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2024-08-29T16:12:06.975</cp:lastPrinted>
  <dcterms:created xsi:type="dcterms:W3CDTF">2024-08-29T08:12:06Z</dcterms:created>
  <dcterms:modified xsi:type="dcterms:W3CDTF">2024-08-29T08:12:09Z</dcterms:modified>
</cp:coreProperties>
</file>