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CF40E-9B68-4F6E-A96B-4D07B84B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C5A78-AAD5-41E8-9564-B324B5113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9BD98-FE2D-4C57-89FF-D5535A11E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A791E-EF44-432E-B431-5CFD91B3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EDE95-F6D8-41F0-8509-6816756A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A1331-8F57-4D0B-A5A6-E601BD795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21A57-2F74-4DB6-8436-5556BCF1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71DEF-CF54-4DDB-9BA4-0A7A33A48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0346A-F4FA-42E3-917D-72B0F202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254EE-8113-49F9-BBB1-E16C804E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D2D6-730A-4E9D-A87E-B0C2C5552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230010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纹眉护理指南解读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纹眉后的护理要点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纹眉后的常见问题及处理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纹眉的优缺点与适用人群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纹眉护理的未来发展与趋势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纹眉是一种美容技术，通过使用针头将色素染料刺入皮肤表层，从而在眉部形成持久性的颜色，以达到修饰眉形和眉色的效果。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纹眉起源于古代中国，后来流传到日本和韩国，并在20世纪中期开始在西方流行。随着技术的不断发展和改进，纹眉逐渐成为一种安全、快速、持久的美容方法。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06" r="15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纹眉的原理主要是通过针头将含有色素的染料刺入皮肤表层，造成皮肤表面的小伤口，然后色素渗入皮肤内，形成所需的眉形和颜色。随着时间的推移，色素逐渐与皮肤融合，形成持久的颜色。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的过程一般包括设计眉形、消毒、施术、上色和后期护理等步骤。首先，美容师会根据顾客的脸型和喜好设计出合适的眉形。然后，对施术部位进行消毒，使用专门的针头将染料刺入皮肤表层。施术后，眉毛部位会有些许红肿和疼痛，这是正常现象，但需要注意避免感染。上色完成后，美容师会告知顾客相关的后期护理事项，以确保效果持久且自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纹眉过程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纹眉的原理与过程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纹眉有多种类型，包括平面纹眉、点状纹眉、立体纹眉和线条纹眉等。不同类型的纹眉有不同的特点和适用人群。例如，平面纹眉适合眉毛稀疏或无眉毛的人，立体纹眉则适合想要增强眉毛立体感的人。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在选择纹眉类型时，需要考虑个人脸型、眉形、发色等因素。同时，也要选择正规的美容机构和专业的美容师进行施术，以确保安全和效果。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纹眉的类型与选择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纹眉后的护理要点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纹眉后一周内，应避免触摸纹眉部位，以免造成感染或褪色。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避免沾水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纹眉后三天内，应避免眉毛部位沾水，以免影响纹眉效果。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避免化妆品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纹眉后一周内，应避免使用化妆品，尤其是含有化学物质的化妆品，以免对纹眉部位造成刺激。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避免暴晒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纹眉后一个月内，应避免长时间暴露在阳光下，以免造成颜色褪色。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纹眉后，应使用温和的洁面产品清洁面部，避免使用刺激性强的洁面产品。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纹眉后，应使用保湿滋润的护肤品，保持皮肤湿润，以免出现干燥、脱屑等现象。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纹眉后，应避免食用辛辣刺激性食物，以免对纹眉部位造成刺激。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纹眉后，应定期回诊复查，以便及时了解纹眉部位的恢复情况。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温和清洁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保湿滋润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583" r="16583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纹眉后的日常护理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29" r="722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修复用品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纹眉后，应使用修复用品，如修复霜、修复乳等，以帮助纹眉部位快速恢复。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保养用品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纹眉后，应使用保养用品，如精华液、面霜等，以保持皮肤健康、滋润。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若纹眉部位出现异常情况，应及时咨询专业医师，并按照医师指导进行护理。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纹眉后的修复与保养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纹眉后的常见问题及处理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https://d.book118.com/827023001022006050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2024-09-22T14:17:30.629</cp:lastPrinted>
  <dcterms:created xsi:type="dcterms:W3CDTF">2024-09-22T06:17:30Z</dcterms:created>
  <dcterms:modified xsi:type="dcterms:W3CDTF">2024-09-22T06:17:32Z</dcterms:modified>
</cp:coreProperties>
</file>