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5A96E-300B-45B1-8134-9FD6814D6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6613A9-8D26-4529-B380-9357898A24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21B86D-FA98-47C5-8611-89BB4FD0E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543CA4-533A-47F4-AC11-0B589C2AF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0EDCC1-3700-4DBD-8CA9-FBF0E1EAB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CD90C4-E681-4229-82BB-64101D222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18E5B1-255A-4F36-9825-9E121DC02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D2021D-4C6B-4F18-9B61-7D3E24A09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CC3160-E580-411C-84F1-AF25F367A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18631-3039-4CFB-9935-A34797705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4D803-18BA-4278-9C7E-0B2CD62F1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02402005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中心静脉置管护理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中心静脉置管介绍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中心静脉置管操作流程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中心静脉置管并发症及处理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中心静脉置管日常护理与注意事项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中心静脉置管护理质量评估与改进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中心静脉置管介绍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中心静脉置管是一种将导管插入中心静脉的医疗操作，通常用于长期输液、血液透析、肿瘤化疗等治疗。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中心静脉置管的主要目的是提供稳定、可靠的静脉通道，方便药物的输注和液体的补充，减少反复穿刺静脉带来的痛苦和损伤。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27" r="3262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885" r="2988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中心静脉置管包括单腔导管、双腔导管和三腔导管等不同类型，每种类型又有不同的材质和规格。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根据患者的病情、治疗需求和医生的建议，选择合适的中心静脉置管种类和规格，以确保安全、有效的治疗。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种类与选择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适用于需要长期输液、血液透析、肿瘤化疗等治疗的患者，尤其是那些血管条件差、需要保护血管或避免反复穿刺的患者。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有严重出血倾向、严重心肺功能不全、感染或炎症等的患者应慎用或禁用中心静脉置管，以免引发并发症或加重病情。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适用人群与禁忌人群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禁忌人群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中心静脉置管操作流程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了解患者病情、病史、凝血功能等，评估患者是否适合进行中心静脉置管。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准备用物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准备中心静脉置管所需的各种物品，如导管、导管固定装置、消毒液、敷料等。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告知患者置管的目的、过程及注意事项，消除患者的紧张情绪，取得患者的配合。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操作前准备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对穿刺部位进行彻底消毒，预防感染。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在穿刺部位涂抹麻醉药，减轻患者疼痛感。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根据患者的具体情况选择合适的穿刺点，进行中心静脉置管操作。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穿刺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将导管固定在患者皮肤上，防止导管移位或脱落。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操作中步骤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密切观察患者情况，特别是穿刺部位有无出血、红肿、疼痛等症状。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定期更换敷料，防止感染。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更换敷料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定期对穿刺部位进行清洁消毒，保持局部干燥清洁。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当患者不再需要中心静脉置管时，应按照规定程序及时拔除导管。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拔管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中心静脉置管并发症及处理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感染是中心静脉置管最常见的并发症之一，通常表现为局部红肿、疼痛、发热等症状。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感染的原因可能包括导管插入时消毒不彻底、导管留置时间过长、护理不当等。处理感染的方法包括局部消毒、使用抗生素、必要时拔除导管等。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https://d.book118.com/827024020051006032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2024-09-05T03:03:00.883</cp:lastPrinted>
  <dcterms:created xsi:type="dcterms:W3CDTF">2024-09-04T19:03:00Z</dcterms:created>
  <dcterms:modified xsi:type="dcterms:W3CDTF">2024-09-04T19:03:02Z</dcterms:modified>
</cp:coreProperties>
</file>