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2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4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66750-A117-492E-A4BB-CCDB2DE7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DD527-463F-4214-9F54-5A7C3983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4A827-C021-481F-9E12-DDB7EB0E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2F075-41C1-40B8-B3AF-C686FEB3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7CBC1-3870-46E0-AB72-F22D0607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12443-22B8-4610-B934-9C72E56A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93736E-9A61-4A49-A94F-0339A7AC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31778-07E4-4BA9-BC7E-58762E89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C92BE-CBE1-4028-B1F6-BE1BA199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410D5-3DDA-471D-ADE5-D4A223FBC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E233F-ACAB-444B-951B-0E869842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17" r:id="rId2"/>
    <p:sldLayoutId id="2147496118" r:id="rId3"/>
    <p:sldLayoutId id="2147496119" r:id="rId4"/>
    <p:sldLayoutId id="2147496120" r:id="rId5"/>
    <p:sldLayoutId id="2147496121" r:id="rId6"/>
    <p:sldLayoutId id="2147496122" r:id="rId7"/>
    <p:sldLayoutId id="2147496123" r:id="rId8"/>
    <p:sldLayoutId id="2147496124" r:id="rId9"/>
    <p:sldLayoutId id="2147496125" r:id="rId10"/>
    <p:sldLayoutId id="21474961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106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羽毛球社团活动计划方案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活动目的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活动时间与地点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活动内容与安排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活动组织与分工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活动预算与筹措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安全保障措施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活动目的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https://d.book118.com/827031060130006026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羽毛球社团活动计划方案</vt:lpstr>
      <vt:lpstr>目录</vt:lpstr>
      <vt:lpstr>活动目的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2024-08-31T22:16:14.393</cp:lastPrinted>
  <dcterms:created xsi:type="dcterms:W3CDTF">2024-08-31T14:16:14Z</dcterms:created>
  <dcterms:modified xsi:type="dcterms:W3CDTF">2024-08-31T14:16:16Z</dcterms:modified>
</cp:coreProperties>
</file>