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6F49DD-2EF4-4CD7-A955-DC6CD7E3A8D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2F2CD-C2F8-4CEA-91DE-4BDB45EE5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CEFEC-79CB-4A54-A921-1804BF170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2D609-462A-4B66-8923-36128683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318F7-4078-4AE3-87B6-A32D0F7B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D9C76-0A17-40BE-BD3F-061A360EF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DB522-F523-4472-B2ED-646C0447E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D3DCE-2C7B-4B78-85DF-8A9115443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ED413-D565-43D7-8C01-8D4C22AC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60227-2D5D-4B8B-949A-098F67E72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B56A-EDB4-4DB5-B153-AD5F031D5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E257E-AA99-44E7-9850-FD8E1432C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5552A0-E4E7-4C43-AF80-E80AA09ED8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E672AE5-1D46-424E-845E-A39ABF088CD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106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安全生产规章制度培训放射性物质防护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放射性物质的危害与防护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放射性物质的安全管理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安全生产规章制度的落实与监督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为什么需要安全生产规章制度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安全生产规章制度的重要性在于维护员工生命安全和健康，提高工作效率和生产质量以及避免意外事故对企业造成的损失。只有建立完善的安全生产规章制度，企业才能更好地保障员工的生命安全和公司的利益。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规范作业流程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培训方式包括课堂培训、现场演练等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通过课堂学习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实地演练操作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模拟应急情况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培训内容包括法律法规、安全操作方法等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了解相关法规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掌握安全操作方法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学习应急处理流程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共同维护安全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定期检查和评估执行情况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落实责任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定期检查和评估执行情况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放射性物质的危害与防护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放射性物质的危害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放射性物质对人体健康造成严重危害，可能导致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DNA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损伤、癌症等严重后果。同时，放射性物质的释放也会对环境造成不可逆的影响，污染土壤和水源等问题对生态系统造成威胁。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放射性物质的种类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来源于自然界，如铀、钋等元素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自然放射性物质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人为制造或加工的放射性物质，如放射性药品、核能设施废料等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人工放射性物质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保护装备的使用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穿戴防护服、手套、口罩等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使用辐射剂量测量仪器监测环境辐射水平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定期监测和检测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定期对工作环境中的放射性物质浓度进行监测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定期对接触放射性物质的人员进行辐射剂量检测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放射性物质防护措施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限制接触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减少与放射性物质直接接触的机会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确保操作人员佩戴个人防护装备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放射性物质事故的处置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立即疏散人员到安全区域，启动应急预案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紧急处置措施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清理污染物，监测周边环境辐射水平，评估影响范围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事故后的处理和监测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放射性物质事故的影响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可能导致急性或慢性辐射病变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影响人员健康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可能导致土壤、水源及空气污染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可能引发公众恐慌和舆论压力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影响社会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通过对放射性物质的危害与防护的学习，我们能更好地认识放射性物质在生产和生活中的重要性。做好放射性物质的防护工作，是保障我们自身健康与生产安全的重要举措。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重点培训内容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提高员工的安全意识和操作技能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确保员工了解和遵守安全操作规程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包括劳动法、安全法等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法律法规的学习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通过实践加深理解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安全操作规程的演练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实际模拟操作场景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检验员工操作能力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便于员工自主学习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弥补课堂不足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传授基础知识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https://d.book118.com/827031066011006055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安全生产规章制度培训放射性物质防护</vt:lpstr>
      <vt:lpstr>目录</vt:lpstr>
      <vt:lpstr>第一章 安全生产规章制度的重要性</vt:lpstr>
      <vt:lpstr> </vt:lpstr>
      <vt:lpstr>安全生产规章制度的内容</vt:lpstr>
      <vt:lpstr>安全生产规章制度的培训</vt:lpstr>
      <vt:lpstr>安全生产规章制度的执行</vt:lpstr>
      <vt:lpstr>安全生产规章制度的执行</vt:lpstr>
      <vt:lpstr>第2章 放射性物质的危害与防护</vt:lpstr>
      <vt:lpstr> </vt:lpstr>
      <vt:lpstr>放射性物质的种类</vt:lpstr>
      <vt:lpstr>放射性物质防护措施</vt:lpstr>
      <vt:lpstr>放射性物质事故的处置</vt:lpstr>
      <vt:lpstr>放射性物质事故的影响</vt:lpstr>
      <vt:lpstr>结语</vt:lpstr>
      <vt:lpstr>第3章 安全生产规章制度培训</vt:lpstr>
      <vt:lpstr>安全生产规章制度培训的目标</vt:lpstr>
      <vt:lpstr>培训内容</vt:lpstr>
      <vt:lpstr>培训方式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2024-09-29T14:05:03.693</cp:lastPrinted>
  <dcterms:created xsi:type="dcterms:W3CDTF">2024-09-29T06:05:03Z</dcterms:created>
  <dcterms:modified xsi:type="dcterms:W3CDTF">2024-09-29T06:05:05Z</dcterms:modified>
</cp:coreProperties>
</file>