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1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DAFE548-2AA3-4C85-AF65-28B932ABD5A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1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1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2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2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2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F3546A-9CC2-4DE2-8F09-E02B7C790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E1E039-D713-45A2-B535-6E1891A62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5A92C4-EC6C-47DF-97BF-6D557CE90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5E5A41-F005-4E48-8E7F-AB9717A98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3C87FD-6DAC-4A29-93A3-D730AC074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B0E781-3D7B-4A45-B302-46CA2E0A4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DF6762-5F88-43A2-8659-F4BB7739D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491A85-0F7D-4DD7-9867-21FBA8449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4E7A64-4D78-49B1-9BF0-F30FE4E0C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E8A0D9-2D3F-429E-81EE-D79992B28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6871A7-F353-4404-89CB-ED2E09EC9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7C70B2D-3D20-4BD9-AF70-6E0D37A4819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52B1C7F-6FB1-4834-8D88-2DB6833CD1C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03114603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559440"/>
            <a:ext cx="10156320" cy="17884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picc</a:t>
            </a: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护理教学查房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3492360"/>
            <a:ext cx="99748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rgbClr val="0084FF">
              <a:alpha val="4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PICC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留置技术要点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PICC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护理操作规范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PICC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并发症及处理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PICC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护理质量评估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654840" y="2055600"/>
            <a:ext cx="1073124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0084FF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6651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简介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0084FF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0084FF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0084FF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en-US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PICC</a:t>
            </a: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护理的重要性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PICC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是一种常见的中心静脉导管，广泛应用于临床护理中。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PICC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护理教学查房是对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PICC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护理质量进行评估和监测的重要手段。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0084FF">
              <a:alpha val="10000"/>
            </a:srgbClr>
          </a:solidFill>
          <a:ln w="19050">
            <a:solidFill>
              <a:srgbClr val="0084FF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0084FF">
              <a:alpha val="10000"/>
            </a:srgbClr>
          </a:solidFill>
          <a:ln w="19050">
            <a:solidFill>
              <a:srgbClr val="0084FF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0084FF">
              <a:alpha val="10000"/>
            </a:srgbClr>
          </a:solidFill>
          <a:ln w="19050">
            <a:solidFill>
              <a:srgbClr val="0084FF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查房前评估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患者状况评估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PICC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留置部位检查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查房操作步骤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更换敷料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注射抗凝剂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PICC</a:t>
            </a: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护理教学查房的流程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准备工作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准备所需工具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核对病历信息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4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5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0084FF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0084FF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0084FF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en-US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PICC</a:t>
            </a: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护理教学查房的意义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有助于提高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PICC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留置的成功率，减少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PICC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使用过程中的并发症发生，规范护士的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PICC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护理操作，保障患者安全。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82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83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3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4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5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6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7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8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9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0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1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2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03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PlaceHolder 1"/>
          <p:cNvSpPr>
            <a:spLocks noGrp="1"/>
          </p:cNvSpPr>
          <p:nvPr>
            <p:ph/>
          </p:nvPr>
        </p:nvSpPr>
        <p:spPr>
          <a:xfrm>
            <a:off x="654840" y="2055600"/>
            <a:ext cx="1073124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0084FF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5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6651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PICC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留置技术要点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0084FF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0084FF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0084FF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6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en-US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PICC</a:t>
            </a: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留置技术图解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PICC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（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Peripherally Inserted Central Catheter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）留置是一种常见的静脉导管留置技术，通过体表浅静脉穿刺将导管置入体内较大血管，透视下将导管尖端置于上腔静脉或下腔静脉，以满足持续静脉输液或药物治疗的需要。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19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20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1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2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3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4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5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6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7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8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9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40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1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PICC</a:t>
            </a: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留置技术精要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2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PICC</a:t>
            </a: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留置技术是一项重要的护理技能，需要医护人员熟练掌握。通过专业培训和实践，可以提升护理人员的技能水平，确保患者安全。在实际操作中，注意术前准备、操作规范和术后处理是保证操作成功的关键。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4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4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64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5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6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7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8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9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0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1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2" name="PlaceHolder 1"/>
          <p:cNvSpPr>
            <a:spLocks noGrp="1"/>
          </p:cNvSpPr>
          <p:nvPr>
            <p:ph/>
          </p:nvPr>
        </p:nvSpPr>
        <p:spPr>
          <a:xfrm>
            <a:off x="654840" y="2055600"/>
            <a:ext cx="1073124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0084FF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73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6651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PICC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护理操作规范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5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6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7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8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9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0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0084FF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1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0084FF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2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0084FF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4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en-US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PICC</a:t>
            </a: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护理前准备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在进行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PICC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护理前，必须确保患者身体和心理做好准备工作。此外，术前评估的重要性不容忽视，必须认真评估患者的情况。另外，还需要对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PICC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插管部位的皮肤进行良好的护理，以确保手术顺利进行。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87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88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2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3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4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5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6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7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08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https://d.book118.com/827031146033006054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picc护理教学查房</vt:lpstr>
      <vt:lpstr>目录</vt:lpstr>
      <vt:lpstr>第1章 简介</vt:lpstr>
      <vt:lpstr> </vt:lpstr>
      <vt:lpstr>PICC护理教学查房的流程</vt:lpstr>
      <vt:lpstr> </vt:lpstr>
      <vt:lpstr>第2章 PICC留置技术要点</vt:lpstr>
      <vt:lpstr> </vt:lpstr>
      <vt:lpstr>PICC留置技术精要</vt:lpstr>
      <vt:lpstr>第3章 PICC护理操作规范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2024-09-28T09:45:54.933</cp:lastPrinted>
  <dcterms:created xsi:type="dcterms:W3CDTF">2024-09-28T01:45:54Z</dcterms:created>
  <dcterms:modified xsi:type="dcterms:W3CDTF">2024-09-28T01:45:57Z</dcterms:modified>
</cp:coreProperties>
</file>