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9B19BE-BBA5-44AE-86C3-C1112F2BB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0297EC-F989-4EC9-B27A-8B3C56D52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AC2286-9959-4790-8C6B-79D61393C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AACA56-06ED-4148-ADB8-C6F625BEF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D4969F-1E14-46C6-AB16-72079AB083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128EAD-A3F1-4292-B1C6-7B3F5696B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C7B9D7-4BE8-480A-A604-E75F4E377A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58E74D-7B78-48B9-BB5F-4C4F469E2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4D7C46-7648-48EF-9093-1022FB987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C1F725-DED2-414E-BC7C-F1F0B3C7E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C1EBB-EA0C-4875-8CFA-F1DF7A636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32033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科技成果鉴定评审专家培训中的决策与判断能力培养</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科技成果鉴定评审基础知识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专家决策能力培养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专家判断能力塑造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实践操作与案例分析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培训背景与目标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评审过程不规范，存在廉政风险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部分科技成果鉴定评审过程缺乏透明度和规范性，容易滋生腐败现象。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科技成果数量激增，鉴定评审工作量大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随着科技创新的加速，科技成果数量快速增长，给鉴定评审工作带来巨大压力。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评审标准不统一，评价质量参差不齐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由于缺乏统一的科技成果评价标准，不同专家对同一成果的评价可能存在较大差异。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031" r="203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专家决策与判断能力重要性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提高评审质量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专家具备较高的决策与判断能力，能够准确识别科技成果的创新性、实用性和市场前景，从而提高评审质量。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促进科技成果转化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专家的决策与判断有助于发掘具有潜力的科技成果，推动其转化为实际应用和产业化。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增强科技创新能力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专家的正确决策和判断能够鼓励和引导科技创新者进行更高水平的研究和开发。</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培养专家独立、客观、公正的评审态度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通过培训，使专家树立正确的职业道德观念，坚持独立、客观、公正的评审原则。</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提高专家科技成果鉴定评审能力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通过系统学习和实践锻炼，提高专家在科技成果鉴定评审中的专业素养和综合能力。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促进科技成果转化和应用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通过培训，增强专家对科技成果转化和应用的敏感度和推动力，促进科技与经济社会发展的紧密结合。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科技成果鉴定评审基础知识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135" r="331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指在科学研究、技术开发、应用推广等过程中产生的具有实用价值的新技术、新工艺、新产品、新材料等。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科技成果定义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根据成果的性质、来源、应用领域等维度进行分类，如基础研究成果、应用研究成果、软科学成果等。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科技成果定义及分类方法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包括申请、受理、组织鉴定、出具鉴定证书等环节，确保鉴定评审工作的规范性和公正性。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明确鉴定评审的原则、标准、程序和要求，如保密原则、回避原则、客观公正原则等。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鉴定评审流程与规范介绍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规范介绍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鉴定评审流程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涉及科技成果权益保护、技术转让、奖励政策等方面的法律法规进行解读。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政策解读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对国家及地方关于科技成果转化、科技创新支持等政策进行解读，帮助专家了解政策背景及实施要求。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50" r="23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相关法律法规政策解读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专家决策能力培养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培养专家利用数据进行决策的习惯，理解数据在决策中的重要性。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强化数据驱动决策意识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教授专家如何有效地从海量信息中收集、筛选和整理出关键数据。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数据收集与整理技能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介绍常用的数据分析方法，如描述性统计、推论性统计、数据挖掘等，并训练专家运用这些方法分析实际问题的能力。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数据分析方法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讲解数据可视化技术，如图表、图像、动画等，帮助专家更直观地展示和解释数据。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数据可视化技术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数据分析与信息整合能力训练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激发专家的创新思维，鼓励其突破传统思维模式，提出新颖、有创意的观点和解决方案。</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创新思维的引导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介绍策略选择的方法和工具，如SWOT分析、决策树、博弈论等，帮助专家在复杂情况下做出明智的决策。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策略选择方法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通过案例分析和讨论，让专家了解不同行业和领域的创新实践，拓宽其视野和思路。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案例分析与讨论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创新思维与策略选择方法探讨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https://d.book118.com/827032033042006040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2024-09-12T14:11:15.705</cp:lastPrinted>
  <dcterms:created xsi:type="dcterms:W3CDTF">2024-09-12T06:11:15Z</dcterms:created>
  <dcterms:modified xsi:type="dcterms:W3CDTF">2024-09-12T06:11:17Z</dcterms:modified>
</cp:coreProperties>
</file>