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176DF2-8A5C-4C17-BC1B-96D8E52BE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6E3353-45DD-4D55-9392-4804BA465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CC2B24-EA47-4980-A0E0-E36AC06DB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B2DDE5-92F1-4EE6-BED4-39B674AE4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B13219-7484-47B1-A548-3298B40538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E575DB-47C9-40C3-8D4D-5C89B2D98A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AE7880-FA17-487E-9FF9-62D6BEB4C7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7E4D3B-BD2C-4D7E-B924-0B7DA7505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67936-0277-4C87-B4C5-DFBBC8779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162643-DA38-430A-8473-AB5682D52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43CE8-D776-48AF-ADCA-BE1D04D9DA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331360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垃圾分类知识普及宣传环保从自我做起</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垃圾分类重要性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垃圾分类基本原则与方法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各类垃圾具体分类标准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垃圾分类实施现状与问题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公众参与及推广策略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未来发展趋势及建议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垃圾分类重要性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减轻环境压力</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保护生态系统</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提升城市形象</a:t>
            </a:r>
          </a:p>
        </p:txBody>
      </p:sp>
      <p:pic>
        <p:nvPicPr>
          <p:cNvPr id="5" name="Picture 5"/>
          <p:cNvPicPr>
            <a:picLocks noChangeAspect="1"/>
          </p:cNvPicPr>
          <p:nvPr/>
        </p:nvPicPr>
        <p:blipFill>
          <a:blip r:embed="rId2"/>
          <a:srcRect l="3056" r="30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889" r="588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111" r="31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环境保护意义</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垃圾分类可以减少垃圾填埋和焚烧的数量，降低对土壤、水源和空气的污染，从而减轻环境压力。</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通过垃圾分类，有害垃圾可以得到妥善处理，减少对生态系统的破坏，维护生态平衡。</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实施垃圾分类有助于提升城市整体环境卫生水平，改善城市形象，增强市民的环保意识和责任感。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通过垃圾分类，可回收物可以得到有效回收利用，减少资源浪费，促进资源循环利用。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促进资源再利用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42" r="12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创造经济价值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推动绿色发展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33" r="13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垃圾分类可以带动相关产业的发展，如废品回收、再生资源利用等，为社会创造经济价值。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资源回收利用有助于推动绿色发展和循环经济的发展，实现经济、社会和环境的可持续发展。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资源回收利用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67" r="18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通过垃圾分类，可以减少垃圾在运输、处理和处置过程中的污染排放，降低对环境的影响。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减少垃圾处理过程中的污染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垃圾分类可以促进有机物的堆肥处理和厌氧发酵等生物处理方法的应用，减少温室气体的排放。</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降低温室气体排放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实施垃圾分类可以减少进入垃圾填埋场的垃圾量，延长填埋场的使用寿命，同时减少填埋场对周边环境的污染。</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改善垃圾填埋场环境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减少污染与排放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垃圾分类基本原则与方法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在垃圾产生的源头进行分类投放，避免混合收集带来的处理难度和成本增加。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源头分类</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按照规定的分类标准，将垃圾准确投放到相应的收集容器中，不得随意丢弃或混投。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投放准确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分类投放垃圾时，要保持垃圾收集容器的清洁，防止污染和异味产生。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保持清洁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分类投放原则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定时定点收集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在规定的时间和地点进行垃圾收集，方便居民投放和管理。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专业收集工具</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使用专业的分类收集工具，如分类收集车、分类收集桶等，确保垃圾分类收集的效率和质量。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分类标识清晰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在收集容器上张贴清晰的分类标识，指导居民正确投放垃圾。</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分类收集方法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分类处理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根据垃圾的种类和特性，采用适当的处理方法，如回收、填埋、焚烧等，实现垃圾减量化、资源化和无害化。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监管与追责</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加强对垃圾分类运输和处理的监管力度，对违规行为进行追责和处罚，确保垃圾分类工作的有效实施。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分类运输</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使用专门的分类运输车辆，将不同种类的垃圾分别运输到相应的处理场所。</a:t>
            </a:r>
          </a:p>
        </p:txBody>
      </p:sp>
      <p:pic>
        <p:nvPicPr>
          <p:cNvPr id="10" name="Picture 10"/>
          <p:cNvPicPr>
            <a:picLocks noChangeAspect="1"/>
          </p:cNvPicPr>
          <p:nvPr/>
        </p:nvPicPr>
        <p:blipFill>
          <a:blip r:embed="rId2"/>
          <a:srcRect l="12458" r="124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分类运输和处理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各类垃圾具体分类标准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包括报纸、期刊、图书、各类包装纸等，注意纸巾和厕所纸由于水溶性太强不可回收。</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废纸类</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废弃衣服、桌布、洗脸巾、书包、鞋等。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布料类</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各种塑料袋、塑料泡沫、塑料包装、一次性塑料餐盒餐具、硬塑料、塑料牙刷、塑料杯子等。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塑料类</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玻璃瓶、碎玻璃片、镜子、暖瓶等。</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玻璃类</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易拉罐、罐头盒等。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金属类</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厨余垃圾</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骨头</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茶叶渣</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包括鱼骨、鸡骨等小型骨头。</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包括茶叶渣和喝剩的茶叶水。</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剩菜剩饭</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果皮果核</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中药药渣</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包括剩菜、剩饭、菜叶等食品类废物。</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包括水果皮、果核等。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包括中药熬制后的残渣。</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电池类</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含汞类</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废药类</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油漆类</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包括废荧光灯管、废节能灯（不包括LED灯）、废水银温度计、废水银血压计、 荧光棒等。</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包括纽扣电池、充电电池（如手机电池）。不含普通干电池（如 1号、5号、7号电池，因具生产已达到国家低汞或无汞技术要求，现作为其他垃圾投放）。</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废油漆桶（瓶子）、过期的指甲油或洗甲水等。</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过期药品为有害垃圾，装药片的瓶子可以根据材质作为可回收物投放。</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https://d.book118.com/827033136030006033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2024-09-06T10:25:24.759</cp:lastPrinted>
  <dcterms:created xsi:type="dcterms:W3CDTF">2024-09-06T02:25:24Z</dcterms:created>
  <dcterms:modified xsi:type="dcterms:W3CDTF">2024-09-06T02:25:26Z</dcterms:modified>
</cp:coreProperties>
</file>