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08BF4-3119-417E-A5C4-92ECC08A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A50AB-A2F9-4A4B-BEB2-F82332CA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1383-5FE8-460D-BABF-BE83B64E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57798-7751-43C1-A5D6-CC6D2ACE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E7F98-0655-43F5-A2F9-30A6295B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9F678-06EE-429E-91EA-E3DDA4D28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1DE3F-F803-4414-8934-FA831F71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1FA9B-3054-4287-B3C5-19682F6A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F82C4-6591-44D8-BFA0-0DF3F7A6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8C814-CCF8-43FC-8264-080C36B8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A17BA-87D0-482F-9E03-1DBA240D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4153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部门年度工作总结怎么写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对部门在过去一年的工作进行全面梳理和总结，展示所取得的成绩和进步。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分析工作中遇到的问题和不足，总结经验教训，为今后的工作提供借鉴和改进方向。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基于过去一年的工作情况和市场环境的变化，提出部门未来的发展目标和计划。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本次总结的时间范围为过去一年，即从上一年度开始至本年度结束。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包括部门在业务、管理、团队建设等各个方面的工作情况。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重点汇报部门在过去一年里设定的工作目标的完成情况。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64" b="183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329" r="1832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目标设定与达成度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年初设定的各项工作目标，包括业绩、项目完成度等，与年底实际完成情况进行对比。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关键业务指标分析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针对部门的核心业务指标，如销售额、客户满意度等，进行深入的数据分析和解读。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分析在目标实现过程中遇到的困难和挑战，以及采取的应对措施和效果。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展示年内完成的重要项目，包括项目背景、实施过程、成果展示及意义等。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重要项目成果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总结在工作中取得的创新性成果和突破，如新技术应用、流程优化等。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创新与突破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列举年内获得的各种奖项、荣誉和认证，体现团队的专业能力和行业地位。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获奖与荣誉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跨部门合作与支持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阐述与其他部门之间的合作情况，以及为其他部门提供的支持和协助。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分析部门内部的团队协作状况，包括分工合作、资源共享、信息沟通等方面。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团队氛围与文化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描述部门内的团队氛围和文化建设，如团队活动、员工培训、激励机制等。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10" r="100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工作经验与教训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分享个人在工作中的经验和教训，以及对未来工作的展望和计划。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个人价值与贡献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评估自己在部门中的价值和贡献，以及对自己职业发展的规划和期望。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技能提升与知识拓展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总结个人在专业技能和知识方面的提升和拓展，如参加培训、学习新技能等。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工作总结的写作技巧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61" r="296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明确要总结的部门、项目或任务，确保总结内容紧密围绕主题展开。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确定总结的主题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在开始写作前，对要总结的内容进行梳理，明确总结的重点和要点，以及各部分之间的逻辑关系。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理清思路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明确主题和思路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全面收集与总结主题相关的信息和数据，包括工作成果、经验教训、问题挑战等。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从收集的信息中筛选出对总结有重要意义的关键信息和数据，确保总结内容详实、准确。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提炼关键信息和数据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筛选关键信息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避免使用过于复杂或晦涩的词汇和句子，尽量使用简洁明了的语言进行表达。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采用多种表达方式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结合使用文字、图表、数据等多种表达方式，使总结内容更加直观、易于理解。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98" r="211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使用恰当的语言和表达方式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https://d.book118.com/827034153034006031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2024-09-03T07:19:00.241</cp:lastPrinted>
  <dcterms:created xsi:type="dcterms:W3CDTF">2024-09-02T23:19:00Z</dcterms:created>
  <dcterms:modified xsi:type="dcterms:W3CDTF">2024-09-02T23:19:02Z</dcterms:modified>
</cp:coreProperties>
</file>