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6" r:id="rId31"/>
  </p:sldIdLst>
  <p:sldSz cx="12192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tags" Target="tags/tag1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4E300BF-F6DE-4B1D-9AF3-D6188B8439D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3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4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6" name="PlaceHolder 2"/>
          <p:cNvSpPr>
            <a:spLocks noGrp="1"/>
          </p:cNvSpPr>
          <p:nvPr>
            <p:ph type="body" idx="46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7" name="PlaceHolder 3"/>
          <p:cNvSpPr>
            <a:spLocks noGrp="1"/>
          </p:cNvSpPr>
          <p:nvPr>
            <p:ph type="sldNum" idx="45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CDEC1-5E8F-40BE-8827-B9DC42098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55BF3-4B5E-4494-BD75-CC77D5F26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2F15D-DD24-43AC-9EEA-244C98610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EDF87B-F47E-4673-9D60-D0B9E6F8D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019FE4-3716-4022-8C36-5F647D117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AFEC63-8476-4456-8DC8-B5A9D3073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EFA3CB-DC7A-4CB9-B772-A0CACAC21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804546-EBF4-4FB2-A3C4-4CEAF9B73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BC2ACE-A9DD-491E-A8AC-FE845131F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5B193-A795-4D58-80AF-F2D5B6590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B3509-664B-4C16-A019-E50CBA394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1C56643-E244-45C4-AEC4-8C8876DF41A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5B5114A-67BD-4E26-8A22-DF609D3D8FA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35015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安全生产规章制度培训的管理创新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安全生产规章制度培训的管理创新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管理创新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持续改进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评估指标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8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附录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安全生产规章制度培训的管理创新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重点学习安全法律法规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安全生产法律法规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掌握应急处理流程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应急预案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遵守企业规定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企业内部规章制度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传授知识要点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课堂讲授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学习案例教训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亲身体验实践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实地考察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培训结束后需要对培训效果进行评估，通过考核测试、问卷调查等手段来评估培训效果，及时调整培训方案。培训评估是培训工作的重要环节，能够及时发现问题和改进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深入理解案例背景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引导学员思考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实地考察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真实场景感受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操作性强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灵活学习时间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缺乏实践操作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培训方式对比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课堂讲授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传授知识专业性强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学员互动较少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安全生产规章制度培训的重要性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安全生产规章制度培训是企业安全生产的基础，通过规章制度培训能够使员工了解安全规定、具备应急处理能力，是保障员工生命安全和企业利益的重要措施。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管理创新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信息化管理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利用信息化技术，建立安全生产规章制度培训管理系统，实现培训资源共享、数据统计分析等功能，提高管理效率。信息化管理是当前企业管理中不可或缺的重要手段，通过技术手段提升管理效率，促进企业可持续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制度完善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定期更新培训大纲，及时反馈新的安全生产规定和标准。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更新培训内容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确保培训内容贴近实际生产经营，提高员工参与度和培训效果。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保证内容实用性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优化培训流程，提高培训效率，让员工更快速吸收知识。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完善培训流程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加强培训师资力量，提高培训效果和员工满意度。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提高培训质量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根据员工类别和风险等级进行分类培训，更有效地传达安全知识。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员工分类培训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结合实际案例进行演练，增强员工应对突发状况的能力。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实战演练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根据不同员工的学习能力和水平，制定个性化的培训教学方案。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问题整改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针对评估发现的问题，及时制定整改方案，推动问题解决。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确保整改措施落实，避免问题重复出现。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绩效考核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建立培训绩效考核体系，对培训师及培训效果进行绩效评定。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激励优秀师资，促进培训效果的持续提升。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与员工保持沟通联系，收集培训反馈意见，不断改进培训方式。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建立反馈机制，及时调整培训策略，提高员工满意度。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培训跟踪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对培训效果进行定期评估，以数据形式反馈培训效果。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分析评估结果，找出问题所在，确定改进方向。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管理创新是企业安全生产规章制度培训的重要一环，只有不断完善管理体系、利用信息化技术、风险评估和培训跟踪，才能真正提升培训效果和安全意识，确保员工和企业的安全。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案例分享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行业案例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安全生产规章制度培训的管理创新中，行业案例是非常关键的。通过以某行业为例，分享其安全生产规章制度培训的管理创新经验，可以总结出成功的经验和教训，为其他行业提供借鉴。这对于提升整个行业的安全生产水平具有重要意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行业案例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通过深入分析现有规章制度，不断优化完善，使其更符合实际操作需求。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制度优化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加强对规章制度执行情况的监督，及时发现问题并加以解决。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管理监督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采用新颖的培训模式和方法，提高培训效果和参与度。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培训创新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教训总结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忽视安全隐患可能带来巨大损失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规章制度执行不到位影响整体安全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培训内容过于枯燥难以吸引员工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行业案例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成功经验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建立健全的安全管理体系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加强员工安全意识培养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定期组织安全培训活动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某企业通过引入先进的安全管理技术，实现了安全生产规章制度培训的管理创新，取得了显著的效果。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管理创新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探讨企业安全生产规章制度培训管理创新在实际应用中的具体案例，为行业发展提供借鉴。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对企业安全生产规章制度培训管理创新的效果进行评估，为其他企业提供借鉴和参考。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企业案例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某企业在安全生产规章制度培训领域进行了管理创新，采用了先进的技术手段和流程优化，取得了显著的效果。通过对员工进行全方位培训，提高了安全意识和操作技能，为企业的安全生产保驾护航。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持续改进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反馈机制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为了持续改进安全生产规章制度培训，我们建立了有效的反馈机制。通过引入员工参与评估和提出建议，我们不断完善培训内容和形式，确保员工的安全意识得到持续提升。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增强协作意识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培养责任感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提升管理能力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制度宣贯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提高员工重视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宣传活动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强调安全重要性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规章宣讲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树立安全文化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安全意识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急救培训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逃生演练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报警流程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团队配合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分工合作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快速响应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演练效果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增强救援能力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实战经验积累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紧急救援演练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模拟场景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火灾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中毒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持续改进是安全生产规章制度培训的关键。通过反馈机制、团队建设、制度宣贯和紧急救援演练，我们不断提升员工的安全意识和应急处理能力，营造出安全文化氛围，为企业安全发展打下坚实基础。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https://d.book118.com/827035015012006055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179</Paragraphs>
  <Slides>27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安全生产规章制度培训的管理创新</vt:lpstr>
      <vt:lpstr>目录</vt:lpstr>
      <vt:lpstr>第1章 安全生产规章制度培训的管理创新</vt:lpstr>
      <vt:lpstr>培训内容</vt:lpstr>
      <vt:lpstr>培训方式</vt:lpstr>
      <vt:lpstr>培训评估</vt:lpstr>
      <vt:lpstr>培训方式对比</vt:lpstr>
      <vt:lpstr> </vt:lpstr>
      <vt:lpstr>第2章 管理创新</vt:lpstr>
      <vt:lpstr> </vt:lpstr>
      <vt:lpstr>制度完善</vt:lpstr>
      <vt:lpstr>风险评估</vt:lpstr>
      <vt:lpstr>培训跟踪</vt:lpstr>
      <vt:lpstr>总结</vt:lpstr>
      <vt:lpstr>第3章 案例分享</vt:lpstr>
      <vt:lpstr>行业案例</vt:lpstr>
      <vt:lpstr>行业案例</vt:lpstr>
      <vt:lpstr>行业案例</vt:lpstr>
      <vt:lpstr>企业案例</vt:lpstr>
      <vt:lpstr> </vt:lpstr>
      <vt:lpstr>第四章 持续改进</vt:lpstr>
      <vt:lpstr> </vt:lpstr>
      <vt:lpstr>团队建设</vt:lpstr>
      <vt:lpstr>制度宣贯</vt:lpstr>
      <vt:lpstr>紧急救援演练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2024-09-29T15:01:41.174</cp:lastPrinted>
  <dcterms:created xsi:type="dcterms:W3CDTF">2024-09-29T07:01:41Z</dcterms:created>
  <dcterms:modified xsi:type="dcterms:W3CDTF">2024-09-29T07:01:43Z</dcterms:modified>
</cp:coreProperties>
</file>