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5B0C1-1959-4B81-A88E-6E64CD32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A658-2CB2-4A1E-81B9-668A52026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13555-4057-43A6-98B5-D655C9EB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735CF-F41A-4C7C-BEFD-E919541B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BA41E-5FFF-4B93-A26B-D8E94F92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27FD8F-A042-4A18-99AF-DCC55E813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5FA99-78D7-4417-B5B6-4E5AB764D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5B571-12F9-4915-B0A3-0F38B07A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99BC4-EEC4-4821-8E60-A82ADE204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E6C02-D26F-415D-B737-11F076555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14885-21BA-4D8A-BB2B-7ECBBCE9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504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旅游酒店行业是指提供住宿、餐饮、会议等服务的商业性服务行业，是旅游业的重要组成部分。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根据酒店类型和服务水平，旅游酒店行业可分为豪华酒店、商务酒店、经济型酒店等。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旅游酒店行业起源于古代客栈，随着交通和旅游业的发展，逐渐演变为现代酒店业。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20世纪80年代以来，随着全球化和旅游业的繁荣，旅游酒店行业进入快速发展阶段，酒店数量和规模不断扩大。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近年来，随着互联网技术的普及和消费者需求的变化，旅游酒店行业不断创新发展，涌现出民宿、精品酒店等新型住宿业态。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包括旅行社、OTA（在线旅行社）、会展公司等相关企业，为旅游酒店行业提供客源和销售渠道。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包括房地产、建筑、装修等相关产业，为旅游酒店行业提供基础设施和物业支持。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包括酒店运营、管理、服务等环节，是旅游酒店行业的核心部分。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旅游酒店行业市场规模庞大，全球范围内酒店数量众多，房间数量庞大，且不断增长。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近年来，旅游酒店行业市场增长率保持稳定，预计未来几年将继续保持增长态势。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旅游酒店市场结构多样化，包括豪华酒店、经济型酒店、民宿等多种类型。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酒店市场具有明显的地域性特征，不同地区的市场规模、发展水平、消费者需求等存在差异。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旅游酒店市场上品牌竞争激烈，国际知名品牌和本土品牌各具优势。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价格竞争是酒店市场的主要竞争手段之一，不同酒店通过价格策略争夺市场份额。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服务质量是酒店竞争的核心，优质的服务能够提升客户满意度和忠诚度。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消费者对旅游酒店的需求越来越个性化，对酒店的设施、服务、文化等提出更高要求。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品质化需求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消费者对酒店品质的要求不断提高，注重酒店的口碑、评价和服务质量。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随着科技的发展，消费者对酒店的智能化服务和管理提出更高要求，如智能客房、自助服务等。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旅游酒店行业市场前景分析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随着全球经济的逐步复苏，旅游酒店行业有望迎来新的发展机遇。经济增长将提高人们的可支配收入，进而增加旅游消费。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汇率波动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汇率波动对出境游市场影响较大，人民币贬值将使得出境游成本上升，可能对国内旅游酒店市场构成一定压力。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通货膨胀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适度的通货膨胀有利于刺激消费，但过高的通货膨胀将导致物价上涨，降低人们的实际购买力，从而对旅游酒店行业产生负面影响。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随着环保意识的提高，政府对旅游业的环保要求也越来越高。旅游酒店企业需要加强环保投入，提高绿色发展水平。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劳动法规的变动将直接影响旅游酒店行业的人力成本。企业需要关注劳动法规的最新动态，合理调整人力资源策略。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各国政府为了促进旅游业发展，纷纷出台相关政策，如签证便利化、税收优惠等，这将有利于旅游酒店行业的市场拓展。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国际间的文化交流将促进旅游酒店行业的发展。企业需要关注不同文化背景下的消费者需求，提供具有文化特色的产品和服务。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随着消费者需求的多样化和个性化发展，旅游酒店企业需要不断创新产品和服务，满足消费者的不同需求。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社交媒体在旅游酒店行业的营销中发挥着越来越重要的作用。企业需要加强社交媒体营销，提高品牌知名度和美誉度。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https://d.book118.com/827035046064006035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2024-09-09T21:41:44.500</cp:lastPrinted>
  <dcterms:created xsi:type="dcterms:W3CDTF">2024-09-09T13:41:44Z</dcterms:created>
  <dcterms:modified xsi:type="dcterms:W3CDTF">2024-09-09T13:41:46Z</dcterms:modified>
</cp:coreProperties>
</file>