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E9544-F6FA-43CC-B79D-FC27CFB9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EC4A4-287F-48B6-9E2A-4F72B4D4C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67A5-FB82-466A-AE0B-FDA12416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DB71B-060E-4C09-9A17-44126043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01867-6AC8-4A3C-925E-8B369E72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27031-3C39-4261-BA87-40D028D94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E29D0-8080-43A5-8398-DA0025AB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E1B29-2FC4-4E86-B432-A6D65E9A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FBF78-A00D-439A-9914-BC620DEBD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F0228-C42D-4667-9988-832BB7D96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2A62-4F77-4F84-B724-5AB3CABC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611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铸造生产浇注铝棒跑铝事故现场处置方案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000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跑铝事故原因分析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事故现场保护与证据收集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人员救治与医疗支持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事故调查与原因分析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https://d.book118.com/827036111053006040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2024-09-12T16:55:57.250</cp:lastPrinted>
  <dcterms:created xsi:type="dcterms:W3CDTF">2024-09-12T08:55:57Z</dcterms:created>
  <dcterms:modified xsi:type="dcterms:W3CDTF">2024-09-12T08:55:58Z</dcterms:modified>
</cp:coreProperties>
</file>