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63B8AB-BDE1-456F-B765-4957EFD2E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1E6EFA-E1A6-4E50-AC53-8017FBE8E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07BBDD-C0FC-42B0-828C-CAFFA17DED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928BFC1-6721-48BF-8FF8-000F372203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077A34-B8A9-4B97-9E4F-5405149AC2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2E2365-A04B-45D5-819C-43D8034FC5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A98864-F432-4A05-BA5C-BB422BC1DC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F91FDA-0367-4A4B-A5E5-6768B7BE76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9EEE46-0F2F-4E72-B13C-DC4DF57FB4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9D6EEE-9150-40FA-B693-EFBF0208B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578D6D-0CFD-4B84-91D5-BD6BFB2C4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036120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中国旅游行业市场发展前景预测</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旅游行业概述与发展现状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政策法规对旅游行业影响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消费者需求变化与趋势分析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竞争格局与主要参与者分析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创新驱动因素及新兴业态探讨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未来发展趋势预测与挑战应对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旅游行业概述与发展现状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旅游行业定义及分类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旅游行业的定义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旅游行业是指为旅游者提供旅游服务的一系列相关产业和企业的总和，包括旅行社、酒店、景区、交通等。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旅游行业的分类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按照旅游目的和方式，旅游行业可分为观光旅游、度假旅游、商务旅游、特种旅游等。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起步阶段（1978年-1980年代）</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中国旅游业开始起步，以接待入境旅游为主，旅游基础设施和旅游服务逐步完善。</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快速发展阶段（1990年代-2000年代）</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中国旅游业进入快速发展时期，国内旅游市场逐渐形成，出境旅游也开始兴起。</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成熟发展阶段（2010年代至今）</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中国旅游业进入成熟发展阶段，旅游产品和服务更加多样化，旅游市场更加细分化，旅游业对国民经济的贡献度不断提升。</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中国旅游行业发展历程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中国旅游业已经成为国民经济的重要支柱产业之一，旅游市场规模不断扩大，旅游收入和旅游人数均保持快速增长。</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旅游市场规模不断扩大</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随着消费者需求的不断变化和升级，旅游产品和服务也呈现出多样化的趋势，如主题旅游、定制旅游、智慧旅游等。</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旅游产品和服务多样化</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随着市场的不断扩大和竞争的加剧，旅游业竞争也日益激烈，企业需要不断创新和提升服务质量以赢得市场份额。</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旅游业竞争激烈</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中国旅游业在快速发展的同时，也面临着一些挑战和问题，如旅游资源保护、旅游服务质量提升、旅游市场监管等。同时，也面临着一些发展机遇，如全域旅游、智慧旅游、乡村旅游等。</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旅游业发展机遇与挑战并存</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当前市场现状及特点分析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政策法规对旅游行业影响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国民旅游休闲纲要</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提出保障国民旅游休闲时间、改善国民旅游休闲环境、推进国民旅游休闲基础设施建设等，促进国民旅游休闲消费。</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旅游发展规划</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制定全国旅游业发展规划，明确旅游业发展目标、重点任务和政策措施，推动旅游业转型升级和高质量发展。</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旅游法</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保障旅游者合法权益，规范旅游市场秩序，促进旅游业持续健康发展。</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国家层面政策法规解读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旅游产业扶持政策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各地政府出台一系列旅游产业扶持政策，包括财政、税收、土地等方面，支持旅游业发展。</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旅游基础设施建设</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地方政府加大投入，推进旅游基础设施建设，提升旅游目的地吸引力。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旅游宣传推广</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地方政府积极开展旅游宣传推广活动，提高旅游目的地知名度和美誉度。</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地方政府层面政策支持</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加强旅游安全管理，保障旅游者人身和财产安全。</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旅游安全法规</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规范旅游合同行为，保护旅游者和旅行社合法权益。</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旅游合同法规</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完善旅游投诉处理机制，及时有效解决旅游纠纷。</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旅游投诉处理法规</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法律法规对旅游行业影响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消费者需求变化与趋势分析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年轻化</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随着90后、00后逐渐成为消费主力，他们更加注重个性化、体验化和社交化的旅游方式。</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高学历化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高学历人群比例增加，对旅游的文化内涵和品质要求更高。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地域多元化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旅游消费者地域分布更加广泛，二三线城市及农村地区旅游需求快速增长。</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消费者群体特征变化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个性化需求凸显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消费者越来越追求独特的旅游体验，定制化、主题化旅游产品受到追捧。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品质化需求提升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消费者对旅游产品和服务的质量要求不断提高，对高品质酒店、餐饮、交通等需求增加。</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数字化与智能化需求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随着互联网和移动互联网的普及，消费者对旅游信息的获取、行程规划和预订等方面越来越依赖数字化和智能化服务。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消费者需求变化趋势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https://d.book118.com/827036120065006035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2024-09-09T22:20:19.736</cp:lastPrinted>
  <dcterms:created xsi:type="dcterms:W3CDTF">2024-09-09T14:20:19Z</dcterms:created>
  <dcterms:modified xsi:type="dcterms:W3CDTF">2024-09-09T14:20:21Z</dcterms:modified>
</cp:coreProperties>
</file>