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6DCC7-67E2-4249-B3A3-5E1D6E48D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541B7-72BD-48D2-8521-4283095E8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2CA10-0275-4F15-AFF7-F093F53A5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8073D-B566-4F8D-987D-DC7BA54F8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DA7A49-2223-4A9B-902F-D7C44762D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56AFB6-0A8A-4E35-B17C-6F8EA5E57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B4523F-202B-4CF5-8ADD-FFAD8A540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EE6095-8BBF-4AC0-A69E-A7548783E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98D5AF-D68A-4084-9675-BD29AADF9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CA478-9002-41C8-B017-E4E3EE6DB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276CE-C54E-455E-A2C3-D9F60D57E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3614606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全新房地产市场趋势分析</a:t>
            </a:r>
            <a:endParaRPr lang="en-US" sz="495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2024-01-09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房地产市场概述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全新房地产市场趋势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未来房地产市场预测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应对全新房地产市场趋势的建议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结论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802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8400" b="1">
                <a:solidFill>
                  <a:srgbClr val="D3816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45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近年来，随着城市化进程的加速和经济的发展，房地产市场呈现出快速发展的态势。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然而，房地产市场的波动和不确定性也给投资者和消费者带来了诸多困扰。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因此，对房地产市场趋势进行深入分析，对于投资者和消费者都具有重要意义。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研究背景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为投资者和消费者提供决策依据，帮助他们更好地把握市场机会和规避风险。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通过对房地产市场的历史和现状进行深入分析，揭示市场的发展趋势和规律。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探讨影响房地产市场的各种因素，如政策、经济、社会等。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研究目的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8400" b="1">
                <a:solidFill>
                  <a:srgbClr val="D3816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房地产市场概述</a:t>
            </a:r>
            <a:endParaRPr lang="en-US" sz="45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当前房地产市场房价水平较高，部分城市房价上涨过快，给居民购房带来压力。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房价水平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供求关系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政策调控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部分城市存在供大于求的现象，房屋库存积压，而部分城市则供不应求，市场供需矛盾突出。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政府对房地产市场进行调控，通过限购、限贷等政策措施抑制房价上涨，保持市场稳定。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当前房地产市场状况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起步阶段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20世纪80年代，中国房地产市场开始起步，住房制度改革推动市场化进程。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快速发展阶段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20世纪90年代至21世纪初，房地产市场快速发展，城市化进程加速，大量人口涌入城市，带动房地产市场需求。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调控阶段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2008年以后，政府加强房地产市场调控，出台一系列政策措施，抑制房价过快上涨。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房地产市场历史回顾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房地产市场的重要性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房地产市场是国民经济的重要支柱产业，对经济增长的贡献巨大，对相关产业如建筑、金融等也有着重要的拉动作用。</a:t>
              </a:r>
              <a:endParaRPr lang="en-US" sz="14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社会民生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房地产市场的发展关系到广大人民群众的切身利益，住房问题是重要的民生问题，关系到社会稳定和人民幸福。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城市化进程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房地产市场的发展与城市化进程密切相关，随着城市化水平的提高，对住房的需求将持续增加，推动房地产市场的进一步发展。</a:t>
              </a:r>
              <a:endPara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经济支柱产业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8400" b="1">
                <a:solidFill>
                  <a:srgbClr val="D3816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全新房地产市场趋势</a:t>
            </a:r>
            <a:endParaRPr lang="en-US" sz="45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随着环保意识的提高，绿色建筑已成为全球建筑行业的发展趋势。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绿色建筑采用环保材料和可再生能源，降低能耗和减少对环境的负面影响。同时，绿色建筑还能提高居住者的生活质量和健康水平。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绿色建筑趋势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智能家居通过科技手段实现家居设备的互联互通，为居住者提供更加便捷和舒适的生活体验。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智能家居系统可以实现远程控制家电、自动化节能、安全监控等功能，提高居住者的生活品质和安全性。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智能家居趋势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06" r="237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长租公寓为年轻人和家庭提供稳定、舒适的居住环境，成为房地产市场的新宠。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长租公寓通常提供高品质的装修和配套设施，以及专业的物业管理和社区服务，满足居住者长期居住的需求。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长租公寓趋势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https://d.book118.com/827036146063006031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2024-09-03T14:54:45.171</cp:lastPrinted>
  <dcterms:created xsi:type="dcterms:W3CDTF">2024-09-03T06:54:45Z</dcterms:created>
  <dcterms:modified xsi:type="dcterms:W3CDTF">2024-09-03T06:54:47Z</dcterms:modified>
</cp:coreProperties>
</file>