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1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CBC70FB-EEA8-4DEE-B7DF-85ED506B314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7C2D17-3568-440C-8156-06BA347AA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728198-E44E-4AA4-82D2-281F117DEF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43196E-3BE5-4C37-A42C-FB9CB57F50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A22088-BB2C-4AB7-8E73-6FC097F23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E311D0-AFC1-4878-86E8-831F80BA0E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30EA63-CED0-43CE-8B60-C089EEF7CF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2DC52C-2895-4428-93F4-30B50F9B1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958CD0-0F6C-48D9-9E71-7B28A43320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5868BE-2B00-4EAB-97AC-87F7885CD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13A5DA-451B-4CB5-95D0-CCFF76E6A0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DF3134-99C1-47CE-8966-844A1A774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ED98AED-EA42-47AA-9367-077FE4C66FE8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571EE00-ED8C-48CB-BD7F-6D83316BAFF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7044052033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C00000"/>
                </a:solidFill>
                <a:latin typeface="Arial"/>
                <a:ea typeface="微软雅黑"/>
              </a:rPr>
              <a:t>上肢截肢患者护理查房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3494880" y="3492360"/>
            <a:ext cx="7678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506520" y="332280"/>
            <a:ext cx="5297760" cy="5297760"/>
          </a:xfrm>
          <a:prstGeom prst="ellipse">
            <a:avLst/>
          </a:prstGeom>
          <a:solidFill>
            <a:srgbClr val="EB554D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1147320" y="973080"/>
            <a:ext cx="4016160" cy="401616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2058120" y="235908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残端皮肤护理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肢体康复训练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心理护理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饮食护理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511640" y="152568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01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简介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上肢截肢患者护理查房概述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上肢截肢患者护理查房是针对由疾病、意外事故或其他原因造成的上肢截肢情况进行的一项重要护理工作。通过全面评估患者的健康状况和护理需求，制定个性化护理方案，提供高质量护理服务，旨在帮助患者实现身心健康、提高生活质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查房注意事项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在查房过程中，医护人员要细心倾听患者的抱怨和需求，给予适时安抚和帮助。同时，要注意观察患者的情绪变化，积极进行心理疏导，提高患者的护理满意度。另外，残肢的护理也是重点，要定期更换敷料，保持残端皮肤的清洁和干燥，预防感染。最后，指导患者进行残肢康复训练，帮助其提高自理能力和生活质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2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49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6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注意事项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查房过程中要注意个人防护，确保医护人员和患者的安全。如有需要，要及时向主治医师汇报患者情况，共同商讨更好的护理方案。查房结束后，务必整理护理记录和医疗器械，保持环境整洁，确保下次查房工作顺利进行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69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70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1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2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3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4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0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1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02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残端皮肤护理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5" name="content.2.title"/>
          <p:cNvSpPr/>
          <p:nvPr/>
        </p:nvSpPr>
        <p:spPr>
          <a:xfrm>
            <a:off x="8392320" y="1557720"/>
            <a:ext cx="3373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及时汇报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content"/>
          <p:cNvSpPr/>
          <p:nvPr/>
        </p:nvSpPr>
        <p:spPr>
          <a:xfrm>
            <a:off x="8392320" y="191592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有皮肤异常情况向医生汇报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1094760" y="4120560"/>
            <a:ext cx="3229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3.content"/>
          <p:cNvSpPr/>
          <p:nvPr/>
        </p:nvSpPr>
        <p:spPr>
          <a:xfrm>
            <a:off x="1094760" y="4453920"/>
            <a:ext cx="292968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content.4.title"/>
          <p:cNvSpPr/>
          <p:nvPr/>
        </p:nvSpPr>
        <p:spPr>
          <a:xfrm>
            <a:off x="8392320" y="4109040"/>
            <a:ext cx="3256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chemeClr val="accent6"/>
                </a:solidFill>
                <a:latin typeface="Arial"/>
                <a:ea typeface="微软雅黑"/>
              </a:rPr>
              <a:t>皮肤护理注意事项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4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content.1.title"/>
          <p:cNvSpPr/>
          <p:nvPr/>
        </p:nvSpPr>
        <p:spPr>
          <a:xfrm>
            <a:off x="1094760" y="1655280"/>
            <a:ext cx="3389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6"/>
                </a:solidFill>
                <a:latin typeface="微软雅黑"/>
                <a:ea typeface="微软雅黑"/>
              </a:rPr>
              <a:t>个人卫生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1.content"/>
          <p:cNvSpPr/>
          <p:nvPr/>
        </p:nvSpPr>
        <p:spPr>
          <a:xfrm>
            <a:off x="1094760" y="203472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注意洗手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戴手套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7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08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9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0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1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2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3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28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9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0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EB554D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1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2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7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8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皮肤护理常见误区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1. </a:t>
            </a: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使用含有刺激性成分的护肤品可能对皮肤有害。</a:t>
            </a:r>
            <a:r>
              <a:rPr lang="en-US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2. </a:t>
            </a: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过度清洁皮肤会导致皮肤屏障受损。</a:t>
            </a:r>
            <a:r>
              <a:rPr lang="en-US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3. </a:t>
            </a: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忽视皮肤状况的变化可能导致疾病恶化。正确的护理方法对于残端皮肤的健康至关重要。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40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41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2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3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4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5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6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7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8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9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0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61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2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3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4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5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6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7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03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肢体康复训练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8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肢体康复训练意义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肢体康复训练的意义在于提高患者的残肢功能和使用能力，帮助患者恢复自信，重新融入社会生活，同时也可以预防并减少残肢后遗症和并发症发生。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8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8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0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https://d.book118.com/827044052033006054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上肢截肢患者护理查房</vt:lpstr>
      <vt:lpstr>目录</vt:lpstr>
      <vt:lpstr>第1章 简介</vt:lpstr>
      <vt:lpstr> </vt:lpstr>
      <vt:lpstr>查房注意事项</vt:lpstr>
      <vt:lpstr> </vt:lpstr>
      <vt:lpstr>第2章 残端皮肤护理</vt:lpstr>
      <vt:lpstr>皮肤护理注意事项</vt:lpstr>
      <vt:lpstr>皮肤护理常见误区</vt:lpstr>
      <vt:lpstr>第3章 肢体康复训练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2024-09-28T09:50:06.516</cp:lastPrinted>
  <dcterms:created xsi:type="dcterms:W3CDTF">2024-09-28T01:50:06Z</dcterms:created>
  <dcterms:modified xsi:type="dcterms:W3CDTF">2024-09-28T01:50:08Z</dcterms:modified>
</cp:coreProperties>
</file>